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44.xml" ContentType="application/vnd.openxmlformats-officedocument.presentationml.tags+xml"/>
  <Override PartName="/ppt/notesSlides/notesSlide3.xml" ContentType="application/vnd.openxmlformats-officedocument.presentationml.notesSlide+xml"/>
  <Override PartName="/ppt/tags/tag145.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46.xml" ContentType="application/vnd.openxmlformats-officedocument.presentationml.tags+xml"/>
  <Override PartName="/ppt/tags/tag14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5"/>
  </p:sldMasterIdLst>
  <p:notesMasterIdLst>
    <p:notesMasterId r:id="rId32"/>
  </p:notesMasterIdLst>
  <p:handoutMasterIdLst>
    <p:handoutMasterId r:id="rId33"/>
  </p:handoutMasterIdLst>
  <p:sldIdLst>
    <p:sldId id="256" r:id="rId6"/>
    <p:sldId id="259" r:id="rId7"/>
    <p:sldId id="294" r:id="rId8"/>
    <p:sldId id="307" r:id="rId9"/>
    <p:sldId id="340" r:id="rId10"/>
    <p:sldId id="341" r:id="rId11"/>
    <p:sldId id="260" r:id="rId12"/>
    <p:sldId id="293" r:id="rId13"/>
    <p:sldId id="267" r:id="rId14"/>
    <p:sldId id="342" r:id="rId15"/>
    <p:sldId id="295" r:id="rId16"/>
    <p:sldId id="343" r:id="rId17"/>
    <p:sldId id="296" r:id="rId18"/>
    <p:sldId id="298" r:id="rId19"/>
    <p:sldId id="299" r:id="rId20"/>
    <p:sldId id="292" r:id="rId21"/>
    <p:sldId id="300" r:id="rId22"/>
    <p:sldId id="301" r:id="rId23"/>
    <p:sldId id="287" r:id="rId24"/>
    <p:sldId id="302" r:id="rId25"/>
    <p:sldId id="306" r:id="rId26"/>
    <p:sldId id="344" r:id="rId27"/>
    <p:sldId id="346" r:id="rId28"/>
    <p:sldId id="345" r:id="rId29"/>
    <p:sldId id="347" r:id="rId30"/>
    <p:sldId id="284" r:id="rId31"/>
  </p:sldIdLst>
  <p:sldSz cx="9144000" cy="5143500" type="screen16x9"/>
  <p:notesSz cx="6858000" cy="9144000"/>
  <p:defaultTextStyle>
    <a:defPPr>
      <a:defRPr lang="en-US"/>
    </a:defPPr>
    <a:lvl1pPr marL="0" algn="l" defTabSz="816270" rtl="0" eaLnBrk="1" latinLnBrk="0" hangingPunct="1">
      <a:defRPr sz="1600" kern="1200">
        <a:solidFill>
          <a:schemeClr val="tx1"/>
        </a:solidFill>
        <a:latin typeface="+mn-lt"/>
        <a:ea typeface="+mn-ea"/>
        <a:cs typeface="+mn-cs"/>
      </a:defRPr>
    </a:lvl1pPr>
    <a:lvl2pPr marL="408135" algn="l" defTabSz="816270" rtl="0" eaLnBrk="1" latinLnBrk="0" hangingPunct="1">
      <a:defRPr sz="1600" kern="1200">
        <a:solidFill>
          <a:schemeClr val="tx1"/>
        </a:solidFill>
        <a:latin typeface="+mn-lt"/>
        <a:ea typeface="+mn-ea"/>
        <a:cs typeface="+mn-cs"/>
      </a:defRPr>
    </a:lvl2pPr>
    <a:lvl3pPr marL="816270" algn="l" defTabSz="816270" rtl="0" eaLnBrk="1" latinLnBrk="0" hangingPunct="1">
      <a:defRPr sz="1600" kern="1200">
        <a:solidFill>
          <a:schemeClr val="tx1"/>
        </a:solidFill>
        <a:latin typeface="+mn-lt"/>
        <a:ea typeface="+mn-ea"/>
        <a:cs typeface="+mn-cs"/>
      </a:defRPr>
    </a:lvl3pPr>
    <a:lvl4pPr marL="1224404" algn="l" defTabSz="816270" rtl="0" eaLnBrk="1" latinLnBrk="0" hangingPunct="1">
      <a:defRPr sz="1600" kern="1200">
        <a:solidFill>
          <a:schemeClr val="tx1"/>
        </a:solidFill>
        <a:latin typeface="+mn-lt"/>
        <a:ea typeface="+mn-ea"/>
        <a:cs typeface="+mn-cs"/>
      </a:defRPr>
    </a:lvl4pPr>
    <a:lvl5pPr marL="1632540" algn="l" defTabSz="816270" rtl="0" eaLnBrk="1" latinLnBrk="0" hangingPunct="1">
      <a:defRPr sz="1600" kern="1200">
        <a:solidFill>
          <a:schemeClr val="tx1"/>
        </a:solidFill>
        <a:latin typeface="+mn-lt"/>
        <a:ea typeface="+mn-ea"/>
        <a:cs typeface="+mn-cs"/>
      </a:defRPr>
    </a:lvl5pPr>
    <a:lvl6pPr marL="2040675" algn="l" defTabSz="816270" rtl="0" eaLnBrk="1" latinLnBrk="0" hangingPunct="1">
      <a:defRPr sz="1600" kern="1200">
        <a:solidFill>
          <a:schemeClr val="tx1"/>
        </a:solidFill>
        <a:latin typeface="+mn-lt"/>
        <a:ea typeface="+mn-ea"/>
        <a:cs typeface="+mn-cs"/>
      </a:defRPr>
    </a:lvl6pPr>
    <a:lvl7pPr marL="2448809" algn="l" defTabSz="816270" rtl="0" eaLnBrk="1" latinLnBrk="0" hangingPunct="1">
      <a:defRPr sz="1600" kern="1200">
        <a:solidFill>
          <a:schemeClr val="tx1"/>
        </a:solidFill>
        <a:latin typeface="+mn-lt"/>
        <a:ea typeface="+mn-ea"/>
        <a:cs typeface="+mn-cs"/>
      </a:defRPr>
    </a:lvl7pPr>
    <a:lvl8pPr marL="2856944" algn="l" defTabSz="816270" rtl="0" eaLnBrk="1" latinLnBrk="0" hangingPunct="1">
      <a:defRPr sz="1600" kern="1200">
        <a:solidFill>
          <a:schemeClr val="tx1"/>
        </a:solidFill>
        <a:latin typeface="+mn-lt"/>
        <a:ea typeface="+mn-ea"/>
        <a:cs typeface="+mn-cs"/>
      </a:defRPr>
    </a:lvl8pPr>
    <a:lvl9pPr marL="3265079" algn="l" defTabSz="816270"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77">
          <p15:clr>
            <a:srgbClr val="A4A3A4"/>
          </p15:clr>
        </p15:guide>
        <p15:guide id="4" pos="5647" userDrawn="1">
          <p15:clr>
            <a:srgbClr val="A4A3A4"/>
          </p15:clr>
        </p15:guide>
        <p15:guide id="12" orient="horz" pos="2808">
          <p15:clr>
            <a:srgbClr val="A4A3A4"/>
          </p15:clr>
        </p15:guide>
        <p15:guide id="14" orient="horz" pos="611" userDrawn="1">
          <p15:clr>
            <a:srgbClr val="A4A3A4"/>
          </p15:clr>
        </p15:guide>
        <p15:guide id="15" pos="1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BA24547-FF8A-488F-B7F6-04F02A133BBC}" styleName="dba24547-ff8a-488f-b7f6-04f02a133bbc">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insideH>
            <a:ln>
              <a:noFill/>
            </a:ln>
          </a:insideH>
        </a:tcBdr>
        <a:fill>
          <a:solidFill>
            <a:srgbClr val="009CDE"/>
          </a:solidFill>
        </a:fill>
      </a:tcStyle>
    </a:firstCol>
    <a:lastRow>
      <a:tcStyle>
        <a:tcBdr>
          <a:top>
            <a:ln w="6350" cmpd="sng">
              <a:solidFill>
                <a:srgbClr val="009CDE"/>
              </a:solidFill>
            </a:ln>
          </a:top>
          <a:bottom>
            <a:ln w="6350" cmpd="sng">
              <a:solidFill>
                <a:srgbClr val="009CDE"/>
              </a:solidFill>
            </a:ln>
          </a:bottom>
          <a:insideH>
            <a:ln>
              <a:noFill/>
            </a:ln>
          </a:insideH>
        </a:tcBdr>
      </a:tcStyle>
    </a:lastRow>
    <a:seCell>
      <a:tcStyle>
        <a:tcBdr/>
        <a:fill>
          <a:solidFill>
            <a:srgbClr val="FFFFFF"/>
          </a:solidFill>
        </a:fill>
      </a:tcStyle>
    </a:seCell>
    <a:swCell>
      <a:tcStyle>
        <a:tcBdr>
          <a:top>
            <a:ln>
              <a:noFill/>
            </a:ln>
          </a:top>
          <a:bottom>
            <a:ln>
              <a:noFill/>
            </a:ln>
          </a:bottom>
        </a:tcBdr>
        <a:fill>
          <a:solidFill>
            <a:srgbClr val="009CDE"/>
          </a:solidFill>
        </a:fill>
      </a:tcStyle>
    </a:swCell>
    <a:firstRow>
      <a:tcStyle>
        <a:tcBdr>
          <a:top>
            <a:ln w="6350" cmpd="sng">
              <a:solidFill>
                <a:srgbClr val="009CDE"/>
              </a:solidFill>
            </a:ln>
          </a:top>
          <a:bottom>
            <a:ln w="6350" cmpd="sng">
              <a:solidFill>
                <a:srgbClr val="009CDE"/>
              </a:solidFill>
            </a:ln>
          </a:bottom>
          <a:insideH>
            <a:ln>
              <a:noFill/>
            </a:ln>
          </a:insideH>
        </a:tcBdr>
      </a:tcStyle>
    </a:firstRow>
    <a:neCell>
      <a:tcStyle>
        <a:tcBdr/>
        <a:fill>
          <a:solidFill>
            <a:srgbClr val="FFFFFF"/>
          </a:solidFill>
        </a:fill>
      </a:tcStyle>
    </a:neCell>
    <a:nwCell>
      <a:tcStyle>
        <a:tcBdr>
          <a:top>
            <a:ln>
              <a:noFill/>
            </a:ln>
          </a:top>
          <a:bottom>
            <a:ln>
              <a:noFill/>
            </a:ln>
          </a:bottom>
        </a:tcBdr>
        <a:fill>
          <a:solidFill>
            <a:srgbClr val="009CDE"/>
          </a:solidFill>
        </a:fill>
      </a:tcStyle>
    </a:nwCell>
  </a:tblStyle>
  <a:tblStyle styleId="{DC6F096F-1466-486D-A04B-78242CF88781}" styleName="dc6f096f-1466-486d-a04b-78242cf88781">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E911F8DE-09DE-4D3F-9B88-1F5D2C457508}" styleName="e911f8de-09de-4d3f-9b88-1f5d2c457508">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EDBEA93F-815C-4B1A-8C7C-F3831C9B07B9}" styleName="edbea93f-815c-4b1a-8c7c-f3831c9b07b9">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1D21CB69-994C-457E-B847-62692C085D8F}" styleName="1d21cb69-994c-457e-b847-62692c085d8f">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56CD20F1-27F4-4CD2-B873-D07F7C561F66}" styleName="56cd20f1-27f4-4cd2-b873-d07f7c561f66">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insideH>
            <a:ln w="6350" cmpd="sng">
              <a:solidFill>
                <a:srgbClr val="FFFFFF"/>
              </a:solidFill>
            </a:ln>
          </a:insideH>
        </a:tcBdr>
        <a:fill>
          <a:solidFill>
            <a:srgbClr val="009CDE"/>
          </a:solidFill>
        </a:fill>
      </a:tcStyle>
    </a:firstCol>
    <a:lastRow>
      <a:tcStyle>
        <a:tcBdr>
          <a:top>
            <a:ln w="6350" cmpd="sng">
              <a:solidFill>
                <a:srgbClr val="009CDE"/>
              </a:solidFill>
            </a:ln>
          </a:top>
          <a:bottom>
            <a:ln w="6350" cmpd="sng">
              <a:solidFill>
                <a:srgbClr val="009CDE"/>
              </a:solidFill>
            </a:ln>
          </a:bottom>
          <a:insideH>
            <a:ln>
              <a:noFill/>
            </a:ln>
          </a:insideH>
        </a:tcBdr>
      </a:tcStyle>
    </a:lastRow>
    <a:seCell>
      <a:tcStyle>
        <a:tcBdr/>
        <a:fill>
          <a:solidFill>
            <a:srgbClr val="FFFFFF"/>
          </a:solidFill>
        </a:fill>
      </a:tcStyle>
    </a:seCell>
    <a:swCell>
      <a:tcStyle>
        <a:tcBdr>
          <a:top>
            <a:ln w="6350" cmpd="sng">
              <a:solidFill>
                <a:srgbClr val="FFFFFF"/>
              </a:solidFill>
            </a:ln>
          </a:top>
        </a:tcBdr>
        <a:fill>
          <a:solidFill>
            <a:srgbClr val="009CDE"/>
          </a:solidFill>
        </a:fill>
      </a:tcStyle>
    </a:swCell>
    <a:firstRow>
      <a:tcStyle>
        <a:tcBdr>
          <a:top>
            <a:ln w="6350" cmpd="sng">
              <a:solidFill>
                <a:srgbClr val="009CDE"/>
              </a:solidFill>
            </a:ln>
          </a:top>
          <a:bottom>
            <a:ln w="6350" cmpd="sng">
              <a:solidFill>
                <a:srgbClr val="009CDE"/>
              </a:solidFill>
            </a:ln>
          </a:bottom>
          <a:insideH>
            <a:ln>
              <a:noFill/>
            </a:ln>
          </a:insideH>
        </a:tcBdr>
      </a:tcStyle>
    </a:firstRow>
    <a:neCell>
      <a:tcStyle>
        <a:tcBdr/>
        <a:fill>
          <a:solidFill>
            <a:srgbClr val="FFFFFF"/>
          </a:solidFill>
        </a:fill>
      </a:tcStyle>
    </a:neCell>
    <a:nwCell>
      <a:tcStyle>
        <a:tcBdr>
          <a:bottom>
            <a:ln w="6350" cmpd="sng">
              <a:solidFill>
                <a:srgbClr val="FFFFFF"/>
              </a:solidFill>
            </a:ln>
          </a:bottom>
        </a:tcBdr>
        <a:fill>
          <a:solidFill>
            <a:srgbClr val="009CDE"/>
          </a:solidFill>
        </a:fill>
      </a:tcStyle>
    </a:nwCell>
  </a:tblStyle>
  <a:tblStyle styleId="{142CFCE1-FEA8-4CD9-BF6C-D3B6875F0734}" styleName="142cfce1-fea8-4cd9-bf6c-d3b6875f0734">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FBE87947-1891-45DB-A00C-629A563F7E6B}" styleName="fbe87947-1891-45db-a00c-629a563f7e6b">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C29B217C-DAEC-411A-96B1-C6FC1FA338C0}" styleName="c29b217c-daec-411a-96b1-c6fc1fa338c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2F4CCBC7-F3DA-4C00-BD7B-ED428473148A}" styleName="2f4ccbc7-f3da-4c00-bd7b-ed428473148a">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643F977B-F079-4397-8D86-51591ADDF623}" styleName="643f977b-f079-4397-8d86-51591addf623">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4952F030-87B8-4E4C-9B6B-4A30ED7013CC}" styleName="4952f030-87b8-4e4c-9b6b-4a30ed7013cc">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38FC4C4A-508C-43DC-8610-67881CD74049}" styleName="38fc4c4a-508c-43dc-8610-67881cd74049">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7AFACA34-002D-4917-BA9A-B18ABD91B4F2}" styleName="7afaca34-002d-4917-ba9a-b18abd91b4f2">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1602D979-ABDC-416C-BD1C-0780B0EBC764}" styleName="1602d979-abdc-416c-bd1c-0780b0ebc764">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7FAB6696-FBC1-46E1-BAFF-C595DCC24298}" styleName="7fab6696-fbc1-46e1-baff-c595dcc24298">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796AAD35-9D3E-414A-B891-6C9573AF6E98}" styleName="796aad35-9d3e-414a-b891-6c9573af6e98">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7DE15D74-DD80-4559-AB2E-B0BD288B63D7}" styleName="7de15d74-dd80-4559-ab2e-b0bd288b63d7">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9064E7C5-B88C-4E1E-B9B8-88CDBBDEA358}" styleName="9064e7c5-b88c-4e1e-b9b8-88cdbbdea358">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3A541A3E-470B-4975-B484-4679B729EE0E}" styleName="3a541a3e-470b-4975-b484-4679b729ee0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308CF626-8C34-418D-A409-51962704DCFC}" styleName="308cf626-8c34-418d-a409-51962704dcfc">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2641E5A0-3653-4B07-9321-A4758BF91CCD}" styleName="2641e5a0-3653-4b07-9321-a4758bf91ccd">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85DCA237-631D-459A-83FB-73CD0F3B7BAB}" styleName="85dca237-631d-459a-83fb-73cd0f3b7bab">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01BB4859-04DF-4718-A221-3A0BD6B32947}" styleName="01bb4859-04df-4718-a221-3a0bd6b32947">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8965CE78-5E27-4517-88A9-AD8E8C0D3D1C}" styleName="8965ce78-5e27-4517-88a9-ad8e8c0d3d1c">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880F9910-CB8D-4DC6-8BBA-AB6D8DC15271}" styleName="880f9910-cb8d-4dc6-8bba-ab6d8dc15271">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1975F032-17A6-4AAC-814B-279F4251E274}" styleName="1975f032-17a6-4aac-814b-279f4251e274">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F0D33D4-9A44-4E33-B5EB-433491ED7D98}" styleName="cf0d33d4-9a44-4e33-b5eb-433491ed7d98">
    <a:tblBg>
      <a:fill>
        <a:noFill/>
      </a:fill>
    </a:tblBg>
    <a:wholeTbl>
      <a:tcStyle>
        <a:tcBdr>
          <a:left>
            <a:ln>
              <a:noFill/>
            </a:ln>
          </a:left>
          <a:right>
            <a:ln>
              <a:noFill/>
            </a:ln>
          </a:right>
          <a:top>
            <a:ln>
              <a:noFill/>
            </a:ln>
          </a:top>
          <a:bottom>
            <a:ln>
              <a:noFill/>
            </a:ln>
          </a:bottom>
          <a:insideH>
            <a:ln w="38100" cmpd="sng">
              <a:solidFill>
                <a:srgbClr val="FFFFFF"/>
              </a:solidFill>
            </a:ln>
          </a:insideH>
          <a:insideV>
            <a:ln>
              <a:noFill/>
            </a:ln>
          </a:insideV>
        </a:tcBdr>
        <a:fill>
          <a:solidFill>
            <a:srgbClr val="E7E7E8"/>
          </a:solidFill>
        </a:fill>
      </a:tcStyle>
    </a:wholeTbl>
    <a:band2H>
      <a:tcStyle>
        <a:tcBdr/>
      </a:tcStyle>
    </a:band2H>
    <a:lastCol>
      <a:tcStyle>
        <a:tcBdr/>
      </a:tcStyle>
    </a:lastCol>
    <a:firstCol>
      <a:tcStyle>
        <a:tcBdr>
          <a:left>
            <a:ln w="3175" cmpd="sng">
              <a:solidFill>
                <a:srgbClr val="FFFFFF"/>
              </a:solidFill>
            </a:ln>
          </a:left>
        </a:tcBdr>
        <a:fill>
          <a:solidFill>
            <a:srgbClr val="009CDE"/>
          </a:solidFill>
        </a:fill>
      </a:tcStyle>
    </a:firstCol>
    <a:lastRow>
      <a:tcStyle>
        <a:tcBdr>
          <a:top>
            <a:ln w="38100" cmpd="sng">
              <a:solidFill>
                <a:srgbClr val="FFFFFF"/>
              </a:solidFill>
            </a:ln>
          </a:top>
          <a:bottom>
            <a:ln w="38100" cmpd="sng">
              <a:solidFill>
                <a:srgbClr val="FFFFFF"/>
              </a:solidFill>
            </a:ln>
          </a:bottom>
          <a:insideH>
            <a:ln>
              <a:noFill/>
            </a:ln>
          </a:insideH>
        </a:tcBdr>
      </a:tcStyle>
    </a:lastRow>
    <a:seCell>
      <a:tcStyle>
        <a:tcBdr/>
        <a:fill>
          <a:solidFill>
            <a:srgbClr val="E7E7E8"/>
          </a:solidFill>
        </a:fill>
      </a:tcStyle>
    </a:seCell>
    <a:swCell>
      <a:tcStyle>
        <a:tcBdr/>
        <a:fill>
          <a:solidFill>
            <a:srgbClr val="009CDE"/>
          </a:solidFill>
        </a:fill>
      </a:tcStyle>
    </a:swCell>
    <a:firstRow>
      <a:tcStyle>
        <a:tcBdr>
          <a:top>
            <a:ln w="38100" cmpd="sng">
              <a:solidFill>
                <a:srgbClr val="FFFFFF"/>
              </a:solidFill>
            </a:ln>
          </a:top>
          <a:bottom>
            <a:ln w="38100" cmpd="sng">
              <a:solidFill>
                <a:srgbClr val="FFFFFF"/>
              </a:solidFill>
            </a:ln>
          </a:bottom>
          <a:insideH>
            <a:ln>
              <a:noFill/>
            </a:ln>
          </a:insideH>
        </a:tcBdr>
      </a:tcStyle>
    </a:firstRow>
    <a:neCell>
      <a:tcStyle>
        <a:tcBdr/>
        <a:fill>
          <a:solidFill>
            <a:srgbClr val="E7E7E8"/>
          </a:solidFill>
        </a:fill>
      </a:tcStyle>
    </a:neCell>
    <a:nwCell>
      <a:tcStyle>
        <a:tcBdr/>
        <a:fill>
          <a:solidFill>
            <a:srgbClr val="009CDE"/>
          </a:solidFill>
        </a:fill>
      </a:tcStyle>
    </a:nwCell>
  </a:tblStyle>
  <a:tblStyle styleId="{2F903EBD-5949-4FC3-9DBA-45C2B3A90766}" styleName="2f903ebd-5949-4fc3-9dba-45c2b3a90766">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top>
            <a:ln w="6350" cmpd="sng">
              <a:solidFill>
                <a:srgbClr val="009CDE"/>
              </a:solidFill>
            </a:ln>
          </a:top>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B841CD1-7B41-4D46-A155-911956B6A17D}" styleName="fb841cd1-7b41-4d46-a155-911956b6a17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insideH>
            <a:ln w="6350" cmpd="sng">
              <a:solidFill>
                <a:srgbClr val="009CDE"/>
              </a:solidFill>
            </a:ln>
          </a:insideH>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05A93868-B911-408E-9BD0-58DE989F9DC5}" styleName="05a93868-b911-408e-9bd0-58de989f9dc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5820634-68EF-48D9-86BF-17D9A84FFC85}" styleName="35820634-68ef-48d9-86bf-17d9a84ffc8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977FE25-31CE-4B68-9DEF-D3AEE1B27EC9}" styleName="3977fe25-31ce-4b68-9def-d3aee1b27ec9">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E22DB56A-EF6D-4F7D-B39F-F8D50C7DD42F}" styleName="e22db56a-ef6d-4f7d-b39f-f8d50c7dd42f">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655ADC15-F096-4D2E-9309-1BB6EBEDA0A1}" styleName="655adc15-f096-4d2e-9309-1bb6ebeda0a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5501BC2-1ADB-4972-AE33-6A4A1F817833}" styleName="15501bc2-1adb-4972-ae33-6a4a1f81783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EA46B37-296D-40F8-9F8A-4A986F1CBDDB}" styleName="1ea46b37-296d-40f8-9f8a-4a986f1cbdd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FA35D14-AA71-4B50-9A04-3D15269F5A2D}" styleName="3fa35d14-aa71-4b50-9a04-3d15269f5a2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710C12DE-2647-4313-B6E9-DF2C623EE432}" styleName="710c12de-2647-4313-b6e9-df2c623ee43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148CFC54-FBF5-4D6E-AB6B-1C1D5300BA57}" styleName="148cfc54-fbf5-4d6e-ab6b-1c1d5300ba57">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AF0A34BC-6119-4C33-9B75-9EADDDE33060}" styleName="af0a34bc-6119-4c33-9b75-9eaddde3306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35ACE53C-5AAC-4B58-8C0B-8C3D5A75605E}" styleName="35ace53c-5aac-4b58-8c0b-8c3d5a75605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B855FDDF-DDA7-452F-85B9-A9F34E8F2EC4}" styleName="b855fddf-dda7-452f-85b9-a9f34e8f2ec4">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4731677B-5360-4E43-AF20-D620B75FC64B}" styleName="4731677b-5360-4e43-af20-d620b75fc64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32BC4B85-A628-4A21-80D0-250BD7954BB6}" styleName="32bc4b85-a628-4a21-80d0-250bd7954bb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2C55FFC4-C587-4935-9526-2F3D3188B9C1}" styleName="2c55ffc4-c587-4935-9526-2f3d3188b9c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9F04463-46E7-4502-B0D1-B206E06122CD}" styleName="c9f04463-46e7-4502-b0d1-b206e06122c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3EB14F95-0A81-418B-9AA0-D4182FA69FF8}" styleName="3eb14f95-0a81-418b-9aa0-d4182fa69ff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8E80D29D-8C21-48AA-B8BF-9FC9312D8DC4}" styleName="8e80d29d-8c21-48aa-b8bf-9fc9312d8dc4">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B60012FA-F9AC-48E5-8C92-33415CCC9C41}" styleName="b60012fa-f9ac-48e5-8c92-33415ccc9c4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DC6B4F0C-BCFE-4984-AAA5-851238934576}" styleName="dc6b4f0c-bcfe-4984-aaa5-851238934576">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D995E4C8-997F-42CB-8750-BA7B189AE261}" styleName="d995e4c8-997f-42cb-8750-ba7b189ae261">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5591ED2A-F469-4FC5-9086-53DC42C40BA1}" styleName="5591ed2a-f469-4fc5-9086-53dc42c40ba1">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9A91B445-F695-4CC9-BB8F-6C767EF73999}" styleName="9a91b445-f695-4cc9-bb8f-6c767ef73999">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7EFC5B7C-5E67-46D3-9E8F-016A147BF503}" styleName="7efc5b7c-5e67-46d3-9e8f-016a147bf50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81BCDB82-278A-4788-BF1C-F4B80E01A8D0}" styleName="81bcdb82-278a-4788-bf1c-f4b80e01a8d0">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44144532-578F-448C-842C-F28840057C33}" styleName="44144532-578f-448c-842c-f28840057c3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F55B801-C939-4E15-9656-2799971A5F68}" styleName="ff55b801-c939-4e15-9656-2799971a5f6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4DCEF4A0-81A4-4C24-AD6A-F55210D7064C}" styleName="4dcef4a0-81a4-4c24-ad6a-f55210d7064c">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70ACE7C7-14BA-4D1E-B5BE-428FDEE426F5}" styleName="70ace7c7-14ba-4d1e-b5be-428fdee426f5">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A0843FE-3BD0-4867-84B3-ED6B056959C6}" styleName="ca0843fe-3bd0-4867-84b3-ed6b056959c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0EA39DCE-63B2-41FB-A0E5-BCA1D85AEC90}" styleName="0ea39dce-63b2-41fb-a0e5-bca1d85aec9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3AE4E581-1083-4DCC-8007-2B4AB0B415C5}" styleName="3ae4e581-1083-4dcc-8007-2b4ab0b415c5">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A91DD523-4F44-4394-B3C7-79F612C05FD0}" styleName="a91dd523-4f44-4394-b3c7-79f612c05fd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5C291FAD-4FDF-4CB9-800E-C23528C83268}" styleName="5c291fad-4fdf-4cb9-800e-c23528c83268">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7A448FA6-3B43-4660-A9C9-F404AFEACAE3}" styleName="7a448fa6-3b43-4660-a9c9-f404afeacae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cStyle>
    </a:lastRow>
    <a:seCell>
      <a:tcStyle>
        <a:tcBdr/>
        <a:fill>
          <a:solidFill>
            <a:srgbClr val="FFFFFF"/>
          </a:solidFill>
        </a:fill>
      </a:tcStyle>
    </a:seCell>
    <a:swCell>
      <a:tcStyle>
        <a:tcBdr/>
        <a:fill>
          <a:solidFill>
            <a:srgbClr val="FFFFFF"/>
          </a:solidFill>
        </a:fill>
      </a:tcStyle>
    </a:swCell>
    <a:firstRow>
      <a:tcStyle>
        <a:tcBdr/>
        <a:fill>
          <a:solidFill>
            <a:srgbClr val="E7E7E8"/>
          </a:solidFill>
        </a:fill>
      </a:tcStyle>
    </a:firstRow>
    <a:neCell>
      <a:tcStyle>
        <a:tcBdr/>
        <a:fill>
          <a:solidFill>
            <a:srgbClr val="E7E7E8"/>
          </a:solidFill>
        </a:fill>
      </a:tcStyle>
    </a:neCell>
    <a:nwCell>
      <a:tcStyle>
        <a:tcBdr/>
        <a:fill>
          <a:solidFill>
            <a:srgbClr val="E7E7E8"/>
          </a:solidFill>
        </a:fill>
      </a:tcStyle>
    </a:nwCell>
  </a:tblStyle>
  <a:tblStyle styleId="{72CDA366-462B-4796-8E93-1E01BD39F31F}" styleName="72cda366-462b-4796-8e93-1e01bd39f31f">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cStyle>
    </a:lastRow>
    <a:seCell>
      <a:tcStyle>
        <a:tcBdr/>
        <a:fill>
          <a:solidFill>
            <a:srgbClr val="FFFFFF"/>
          </a:solidFill>
        </a:fill>
      </a:tcStyle>
    </a:seCell>
    <a:swCell>
      <a:tcStyle>
        <a:tcBdr/>
        <a:fill>
          <a:solidFill>
            <a:srgbClr val="FFFFFF"/>
          </a:solidFill>
        </a:fill>
      </a:tcStyle>
    </a:swCell>
    <a:firstRow>
      <a:tcStyle>
        <a:tcBdr/>
      </a:tcStyle>
    </a:firstRow>
    <a:neCell>
      <a:tcStyle>
        <a:tcBdr/>
        <a:fill>
          <a:solidFill>
            <a:srgbClr val="FFFFFF"/>
          </a:solidFill>
        </a:fill>
      </a:tcStyle>
    </a:neCell>
    <a:nwCell>
      <a:tcStyle>
        <a:tcBdr/>
        <a:fill>
          <a:solidFill>
            <a:srgbClr val="FFFFFF"/>
          </a:solidFill>
        </a:fill>
      </a:tcStyle>
    </a:nwCell>
  </a:tblStyle>
  <a:tblStyle styleId="{E1C1CC4D-5FE6-4DD9-A11E-0F4DD747E005}" styleName="e1c1cc4d-5fe6-4dd9-a11e-0f4dd747e00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8C928D11-B8CA-4419-9FEA-AD5FAC08067D}" styleName="8c928d11-b8ca-4419-9fea-ad5fac08067d">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A5DFB0D9-B2D8-43FA-8658-3AF0D6B2B7F8}" styleName="a5dfb0d9-b2d8-43fa-8658-3af0d6b2b7f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06A59E2-6AED-4072-BE00-8CE1A237C24B}" styleName="c06a59e2-6aed-4072-be00-8ce1a237c24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EBFDA84F-D90F-45EB-9C95-6B0A88D72802}" styleName="ebfda84f-d90f-45eb-9c95-6b0a88d7280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CE3D57DE-220D-4E5E-A7ED-BB603A6692A8}" styleName="ce3d57de-220d-4e5e-a7ed-bb603a6692a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6DDF1AA7-5C08-4413-BA8B-14E48D6926EB}" styleName="6ddf1aa7-5c08-4413-ba8b-14e48d6926eb">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1D1116A-10DB-43A1-A16C-0B8F400DE430}" styleName="11d1116a-10db-43a1-a16c-0b8f400de430">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CA21B128-A644-45C3-AE1C-2062097152F2}" styleName="ca21b128-a644-45c3-ae1c-2062097152f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9CDE"/>
              </a:solidFill>
            </a:ln>
          </a:top>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D416FCCF-E5D4-4124-9630-5DDAADE4962C}" styleName="d416fccf-e5d4-4124-9630-5ddaade4962c">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9DF706AE-8595-4362-AC41-D148EA61A8D7}" styleName="9df706ae-8595-4362-ac41-d148ea61a8d7">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19AF5963-40FF-4846-A230-2BBD32408F4A}" styleName="19af5963-40ff-4846-a230-2bbd32408f4a">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2D7B490B-8FD1-4D16-BF10-32AA5559FDEE}" styleName="2d7b490b-8fd1-4d16-bf10-32aa5559fde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8CAF9A24-3100-4A60-A51B-C5E6EBAD3236}" styleName="8caf9a24-3100-4a60-a51b-c5e6ebad323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DA8589EF-C728-474E-BE8F-CEA90CBD5AB6}" styleName="da8589ef-c728-474e-be8f-cea90cbd5ab6">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D72D89CE-4D33-4BE7-BA11-42B07ACF4B8E}" styleName="d72d89ce-4d33-4be7-ba11-42b07acf4b8e">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EF2DC981-3B59-4D35-8EBE-E2C46A454515}" styleName="ef2dc981-3b59-4d35-8ebe-e2c46a45451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7376F456-3D55-4F75-AAF5-2CAECC5B5781}" styleName="7376f456-3d55-4f75-aaf5-2caecc5b5781">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E9723909-0FB3-4583-B2C0-81186E7A3B99}" styleName="e9723909-0fb3-4583-b2c0-81186e7a3b99">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3757C63-8C1D-4E20-96EE-F87709D92D54}" styleName="f3757c63-8c1d-4e20-96ee-f87709d92d54">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C9A75B42-D5AE-433B-88E1-823C808180AD}" styleName="c9a75b42-d5ae-433b-88e1-823c808180ad">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027492E8-BE3B-4B91-BC31-E96312046CDC}" styleName="027492e8-be3b-4b91-bc31-e96312046cdc">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C480CDF7-4FD2-4E69-A96F-8964F8FE91C5}" styleName="c480cdf7-4fd2-4e69-a96f-8964f8fe91c5">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C47600F3-8DE5-4305-935F-5F22FE609F90}" styleName="c47600f3-8de5-4305-935f-5f22fe609f90">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C312D889-6620-4335-B9AD-E851C5F4465E}" styleName="c312d889-6620-4335-b9ad-e851c5f4465e">
    <a:tblBg>
      <a:fill>
        <a:noFill/>
      </a:fill>
    </a:tblBg>
    <a:wholeTbl>
      <a:tcStyle>
        <a:tcBdr>
          <a:left>
            <a:ln>
              <a:noFill/>
            </a:ln>
          </a:left>
          <a:right>
            <a:ln>
              <a:noFill/>
            </a:ln>
          </a:right>
          <a:top>
            <a:ln>
              <a:noFill/>
            </a:ln>
          </a:top>
          <a:bottom>
            <a:ln>
              <a:noFill/>
            </a:ln>
          </a:bottom>
          <a:insideH>
            <a:ln w="9525" cmpd="sng">
              <a:solidFill>
                <a:srgbClr val="FFFFFF"/>
              </a:solidFill>
            </a:ln>
          </a:insideH>
          <a:insideV>
            <a:ln w="9525" cmpd="sng">
              <a:solidFill>
                <a:srgbClr val="FFFFFF"/>
              </a:solidFill>
            </a:ln>
          </a:insideV>
        </a:tcBdr>
        <a:fill>
          <a:solidFill>
            <a:srgbClr val="CFD0D1"/>
          </a:solidFill>
        </a:fill>
      </a:tcStyle>
    </a:wholeTbl>
    <a:band2H>
      <a:tcStyle>
        <a:tcBdr/>
        <a:fill>
          <a:solidFill>
            <a:srgbClr val="E7E7E8"/>
          </a:solidFill>
        </a:fill>
      </a:tcStyle>
    </a:band2H>
    <a:lastCol>
      <a:tcStyle>
        <a:tcBdr>
          <a:left>
            <a:ln w="9525" cmpd="sng">
              <a:solidFill>
                <a:srgbClr val="FFFFFF"/>
              </a:solidFill>
            </a:ln>
          </a:left>
          <a:insideV>
            <a:ln>
              <a:noFill/>
            </a:ln>
          </a:insideV>
        </a:tcBdr>
      </a:tcStyle>
    </a:lastCol>
    <a:firstCol>
      <a:tcStyle>
        <a:tcBdr>
          <a:insideV>
            <a:ln>
              <a:noFill/>
            </a:ln>
          </a:insideV>
        </a:tcBdr>
        <a:fill>
          <a:solidFill>
            <a:srgbClr val="009CDE"/>
          </a:solidFill>
        </a:fill>
      </a:tcStyle>
    </a:firstCol>
    <a:lastRow>
      <a:tcStyle>
        <a:tcBdr>
          <a:top>
            <a:ln w="9525" cmpd="sng">
              <a:solidFill>
                <a:srgbClr val="FFFFFF"/>
              </a:solidFill>
            </a:ln>
          </a:top>
          <a:insideH>
            <a:ln>
              <a:noFill/>
            </a:ln>
          </a:insideH>
        </a:tcBdr>
      </a:tcStyle>
    </a:lastRow>
    <a:seCell>
      <a:tcStyle>
        <a:tcBdr/>
        <a:fill>
          <a:solidFill>
            <a:srgbClr val="CFD0D1"/>
          </a:solidFill>
        </a:fill>
      </a:tcStyle>
    </a:seCell>
    <a:swCell>
      <a:tcStyle>
        <a:tcBdr>
          <a:bottom>
            <a:ln w="9525" cmpd="sng">
              <a:solidFill>
                <a:srgbClr val="FFFFFF"/>
              </a:solidFill>
            </a:ln>
          </a:bottom>
        </a:tcBdr>
        <a:fill>
          <a:solidFill>
            <a:srgbClr val="009CDE"/>
          </a:solidFill>
        </a:fill>
      </a:tcStyle>
    </a:swCell>
    <a:firstRow>
      <a:tcStyle>
        <a:tcBdr>
          <a:bottom>
            <a:ln w="9525" cmpd="sng">
              <a:solidFill>
                <a:srgbClr val="FFFFFF"/>
              </a:solidFill>
            </a:ln>
          </a:bottom>
          <a:insideH>
            <a:ln>
              <a:noFill/>
            </a:ln>
          </a:insideH>
        </a:tcBdr>
        <a:fill>
          <a:solidFill>
            <a:srgbClr val="3F9C35"/>
          </a:solidFill>
        </a:fill>
      </a:tcStyle>
    </a:firstRow>
    <a:neCell>
      <a:tcStyle>
        <a:tcBdr>
          <a:right>
            <a:ln w="9525" cmpd="sng">
              <a:solidFill>
                <a:srgbClr val="FFFFFF"/>
              </a:solidFill>
            </a:ln>
          </a:right>
          <a:bottom>
            <a:ln>
              <a:noFill/>
            </a:ln>
          </a:bottom>
        </a:tcBdr>
        <a:fill>
          <a:solidFill>
            <a:srgbClr val="3F9C35"/>
          </a:solidFill>
        </a:fill>
      </a:tcStyle>
    </a:neCell>
    <a:nwCell>
      <a:tcStyle>
        <a:tcBdr>
          <a:bottom>
            <a:ln>
              <a:noFill/>
            </a:ln>
          </a:bottom>
        </a:tcBdr>
        <a:fill>
          <a:noFill/>
        </a:fill>
      </a:tcStyle>
    </a:nwCell>
  </a:tblStyle>
  <a:tblStyle styleId="{4594160B-178C-4A0D-B25E-77209EC8F75C}" styleName="4594160b-178c-4a0d-b25e-77209ec8f75c">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2E39A3A4-B774-4881-996F-82DC9EAF18CE}" styleName="2e39a3a4-b774-4881-996f-82dc9eaf18ce">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E7E7E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A884B678-3A87-4DD9-9261-69D95F530B65}" styleName="a884b678-3a87-4dd9-9261-69d95f530b65">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fill>
          <a:solidFill>
            <a:srgbClr val="CCEBF8"/>
          </a:solidFill>
        </a:fill>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14CBF06B-24EA-46AB-B3F5-94391E7B55A3}" styleName="14cbf06b-24ea-46ab-b3f5-94391e7b55a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fill>
          <a:solidFill>
            <a:srgbClr val="009CDE"/>
          </a:solidFill>
        </a:fill>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009CDE"/>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009CDE"/>
          </a:solidFill>
        </a:fill>
      </a:tcStyle>
    </a:nwCell>
  </a:tblStyle>
  <a:tblStyle styleId="{E92B3D39-AA5B-42D8-8AB8-45A7A4450013}" styleName="e92b3d39-aa5b-42d8-8ab8-45a7a445001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9704D000-4B36-4DC1-901C-9D4C806314A6}" styleName="9704d000-4b36-4dc1-901c-9d4c806314a6">
    <a:tblBg>
      <a:fill>
        <a:noFill/>
      </a:fill>
    </a:tblBg>
    <a:wholeTbl>
      <a:tcStyle>
        <a:tcBdr>
          <a:left>
            <a:ln>
              <a:noFill/>
            </a:ln>
          </a:left>
          <a:right>
            <a:ln>
              <a:noFill/>
            </a:ln>
          </a:right>
          <a:top>
            <a:ln>
              <a:noFill/>
            </a:ln>
          </a:top>
          <a:bottom>
            <a:ln>
              <a:noFill/>
            </a:ln>
          </a:bottom>
          <a:insideH>
            <a:ln w="6350" cmpd="sng">
              <a:solidFill>
                <a:srgbClr val="009CDE"/>
              </a:solidFill>
            </a:ln>
          </a:insideH>
          <a:insideV>
            <a:ln>
              <a:noFill/>
            </a:ln>
          </a:insideV>
        </a:tcBdr>
        <a:fill>
          <a:solidFill>
            <a:srgbClr val="FFFFFF"/>
          </a:solidFill>
        </a:fill>
      </a:tcStyle>
    </a:wholeTbl>
    <a:band2H>
      <a:tcStyle>
        <a:tcBdr/>
      </a:tcStyle>
    </a:band2H>
    <a:lastCol>
      <a:tcStyle>
        <a:tcBdr/>
      </a:tcStyle>
    </a:lastCol>
    <a:firstCol>
      <a:tcStyle>
        <a:tcBdr/>
        <a:fill>
          <a:solidFill>
            <a:srgbClr val="E7E7E8"/>
          </a:solidFill>
        </a:fill>
      </a:tcStyle>
    </a:firstCol>
    <a:lastRow>
      <a:tcStyle>
        <a:tcBdr>
          <a:bottom>
            <a:ln w="6350" cmpd="sng">
              <a:solidFill>
                <a:srgbClr val="009CDE"/>
              </a:solidFill>
            </a:ln>
          </a:bottom>
          <a:insideH>
            <a:ln>
              <a:noFill/>
            </a:ln>
          </a:insideH>
        </a:tcBdr>
      </a:tcStyle>
    </a:lastRow>
    <a:seCell>
      <a:tcStyle>
        <a:tcBdr/>
        <a:fill>
          <a:solidFill>
            <a:srgbClr val="FFFFFF"/>
          </a:solidFill>
        </a:fill>
      </a:tcStyle>
    </a:seCell>
    <a:swCell>
      <a:tcStyle>
        <a:tcBdr/>
        <a:fill>
          <a:solidFill>
            <a:srgbClr val="E7E7E8"/>
          </a:solidFill>
        </a:fill>
      </a:tcStyle>
    </a:swCell>
    <a:firstRow>
      <a:tcStyle>
        <a:tcBdr>
          <a:insideH>
            <a:ln>
              <a:noFill/>
            </a:ln>
          </a:insideH>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 styleId="{F68E794C-06A3-4C41-9B6C-3CDFC1FD18B3}" styleName="f68e794c-06a3-4c41-9b6c-3cdfc1fd18b3">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top>
            <a:ln w="6350" cmpd="sng">
              <a:solidFill>
                <a:srgbClr val="009CDE"/>
              </a:solidFill>
            </a:ln>
          </a:top>
        </a:tcBdr>
      </a:tcStyle>
    </a:firstRow>
    <a:neCell>
      <a:tcStyle>
        <a:tcBdr/>
        <a:fill>
          <a:solidFill>
            <a:srgbClr val="FFFFFF"/>
          </a:solidFill>
        </a:fill>
      </a:tcStyle>
    </a:neCell>
    <a:nwCell>
      <a:tcStyle>
        <a:tcBdr/>
        <a:fill>
          <a:solidFill>
            <a:srgbClr val="FFFFFF"/>
          </a:solidFill>
        </a:fill>
      </a:tcStyle>
    </a:nwCell>
  </a:tblStyle>
  <a:tblStyle styleId="{846CEB86-2418-4FCF-847B-F25535492A75}" styleName="846ceb86-2418-4fcf-847b-f25535492a75">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bottom>
            <a:ln w="6350" cmpd="sng">
              <a:solidFill>
                <a:srgbClr val="63666A"/>
              </a:solidFill>
            </a:ln>
          </a:bottom>
          <a:insideH>
            <a:ln>
              <a:noFill/>
            </a:ln>
          </a:insideH>
        </a:tcBdr>
      </a:tcStyle>
    </a:firstRow>
    <a:neCell>
      <a:tcStyle>
        <a:tcBdr/>
        <a:fill>
          <a:solidFill>
            <a:srgbClr val="FFFFFF"/>
          </a:solidFill>
        </a:fill>
      </a:tcStyle>
    </a:neCell>
    <a:nwCell>
      <a:tcStyle>
        <a:tcBdr/>
        <a:fill>
          <a:solidFill>
            <a:srgbClr val="FFFFFF"/>
          </a:solidFill>
        </a:fill>
      </a:tcStyle>
    </a:nwCell>
  </a:tblStyle>
  <a:tblStyle styleId="{81B807FD-40BD-4BCC-AE2F-C24D38193DCA}" styleName="81b807fd-40bd-4bcc-ae2f-c24d38193dca">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8E7BC07D-48F7-4C80-9D7A-A164FC580AEE}" styleName="8e7bc07d-48f7-4c80-9d7a-a164fc580ae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009CDE"/>
          </a:solidFill>
        </a:fill>
      </a:tcStyle>
    </a:firstRow>
    <a:neCell>
      <a:tcStyle>
        <a:tcBdr>
          <a:left>
            <a:ln w="6350" cmpd="sng">
              <a:solidFill>
                <a:srgbClr val="FFFFFF"/>
              </a:solidFill>
            </a:ln>
          </a:left>
          <a:insideV>
            <a:ln>
              <a:noFill/>
            </a:ln>
          </a:insideV>
        </a:tcBdr>
        <a:fill>
          <a:solidFill>
            <a:srgbClr val="009CDE"/>
          </a:solidFill>
        </a:fill>
      </a:tcStyle>
    </a:neCell>
    <a:nwCell>
      <a:tcStyle>
        <a:tcBdr>
          <a:right>
            <a:ln w="6350" cmpd="sng">
              <a:solidFill>
                <a:srgbClr val="FFFFFF"/>
              </a:solidFill>
            </a:ln>
          </a:right>
          <a:insideV>
            <a:ln>
              <a:noFill/>
            </a:ln>
          </a:insideV>
        </a:tcBdr>
        <a:fill>
          <a:solidFill>
            <a:srgbClr val="009CDE"/>
          </a:solidFill>
        </a:fill>
      </a:tcStyle>
    </a:nwCell>
  </a:tblStyle>
  <a:tblStyle styleId="{6DF48419-E41D-4084-B197-785DB24CC47E}" styleName="6df48419-e41d-4084-b197-785db24cc47e">
    <a:tblBg>
      <a:fill>
        <a:noFill/>
      </a:fill>
    </a:tblBg>
    <a:wholeTbl>
      <a:tcStyle>
        <a:tcBdr>
          <a:left>
            <a:ln>
              <a:noFill/>
            </a:ln>
          </a:left>
          <a:right>
            <a:ln>
              <a:noFill/>
            </a:ln>
          </a:right>
          <a:top>
            <a:ln>
              <a:noFill/>
            </a:ln>
          </a:top>
          <a:bottom>
            <a:ln>
              <a:noFill/>
            </a:ln>
          </a:bottom>
          <a:insideH>
            <a:ln w="6350" cmpd="sng">
              <a:solidFill>
                <a:srgbClr val="63666A"/>
              </a:solidFill>
            </a:ln>
          </a:insideH>
          <a:insideV>
            <a:ln w="6350" cmpd="sng">
              <a:solidFill>
                <a:srgbClr val="63666A"/>
              </a:solidFill>
            </a:ln>
          </a:insideV>
        </a:tcBdr>
        <a:fill>
          <a:solidFill>
            <a:srgbClr val="FFFFFF"/>
          </a:solidFill>
        </a:fill>
      </a:tcStyle>
    </a:wholeTbl>
    <a:band2H>
      <a:tcStyle>
        <a:tcBdr/>
      </a:tcStyle>
    </a:band2H>
    <a:lastCol>
      <a:tcStyle>
        <a:tcBdr>
          <a:left>
            <a:ln w="6350" cmpd="sng">
              <a:solidFill>
                <a:srgbClr val="63666A"/>
              </a:solidFill>
            </a:ln>
          </a:left>
          <a:insideV>
            <a:ln>
              <a:noFill/>
            </a:ln>
          </a:insideV>
        </a:tcBdr>
      </a:tcStyle>
    </a:lastCol>
    <a:firstCol>
      <a:tcStyle>
        <a:tcBdr>
          <a:right>
            <a:ln w="6350" cmpd="sng">
              <a:solidFill>
                <a:srgbClr val="63666A"/>
              </a:solidFill>
            </a:ln>
          </a:right>
          <a:insideV>
            <a:ln>
              <a:noFill/>
            </a:ln>
          </a:insideV>
        </a:tcBdr>
      </a:tcStyle>
    </a:firstCol>
    <a:lastRow>
      <a:tcStyle>
        <a:tcBdr>
          <a:top>
            <a:ln w="6350" cmpd="sng">
              <a:solidFill>
                <a:srgbClr val="63666A"/>
              </a:solidFill>
            </a:ln>
          </a:top>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6350" cmpd="sng">
              <a:solidFill>
                <a:srgbClr val="FFFFFF"/>
              </a:solidFill>
            </a:ln>
          </a:insideV>
        </a:tcBdr>
        <a:fill>
          <a:solidFill>
            <a:srgbClr val="3F9C35"/>
          </a:solidFill>
        </a:fill>
      </a:tcStyle>
    </a:firstRow>
    <a:neCell>
      <a:tcStyle>
        <a:tcBdr>
          <a:left>
            <a:ln w="6350" cmpd="sng">
              <a:solidFill>
                <a:srgbClr val="FFFFFF"/>
              </a:solidFill>
            </a:ln>
          </a:left>
          <a:insideV>
            <a:ln>
              <a:noFill/>
            </a:ln>
          </a:insideV>
        </a:tcBdr>
        <a:fill>
          <a:solidFill>
            <a:srgbClr val="3F9C35"/>
          </a:solidFill>
        </a:fill>
      </a:tcStyle>
    </a:neCell>
    <a:nwCell>
      <a:tcStyle>
        <a:tcBdr>
          <a:right>
            <a:ln w="6350" cmpd="sng">
              <a:solidFill>
                <a:srgbClr val="FFFFFF"/>
              </a:solidFill>
            </a:ln>
          </a:right>
          <a:insideV>
            <a:ln>
              <a:noFill/>
            </a:ln>
          </a:insideV>
        </a:tcBdr>
        <a:fill>
          <a:solidFill>
            <a:srgbClr val="3F9C35"/>
          </a:solidFill>
        </a:fill>
      </a:tcStyle>
    </a:nwCell>
  </a:tblStyle>
  <a:tblStyle styleId="{FD3B0709-2AB5-4281-8098-1E78DD1F36E2}" styleName="fd3b0709-2ab5-4281-8098-1e78dd1f36e2">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bottom>
            <a:ln w="6350" cmpd="sng">
              <a:solidFill>
                <a:srgbClr val="009CDE"/>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9CDE"/>
          </a:solidFill>
        </a:fill>
      </a:tcStyle>
    </a:firstRow>
    <a:neCell>
      <a:tcStyle>
        <a:tcBdr/>
        <a:fill>
          <a:solidFill>
            <a:srgbClr val="009CDE"/>
          </a:solidFill>
        </a:fill>
      </a:tcStyle>
    </a:neCell>
    <a:nwCell>
      <a:tcStyle>
        <a:tcBdr/>
        <a:fill>
          <a:solidFill>
            <a:srgbClr val="009CDE"/>
          </a:solidFill>
        </a:fill>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994" autoAdjust="0"/>
  </p:normalViewPr>
  <p:slideViewPr>
    <p:cSldViewPr snapToGrid="0">
      <p:cViewPr varScale="1">
        <p:scale>
          <a:sx n="130" d="100"/>
          <a:sy n="130" d="100"/>
        </p:scale>
        <p:origin x="1056" y="114"/>
      </p:cViewPr>
      <p:guideLst>
        <p:guide orient="horz" pos="3877"/>
        <p:guide pos="5647"/>
        <p:guide orient="horz" pos="2808"/>
        <p:guide orient="horz" pos="611"/>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notesViewPr>
    <p:cSldViewPr snapToGrid="0" showGuides="1">
      <p:cViewPr varScale="1">
        <p:scale>
          <a:sx n="83" d="100"/>
          <a:sy n="83" d="100"/>
        </p:scale>
        <p:origin x="39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sz="2160" b="0" i="0" u="none" strike="noStrike" baseline="0" dirty="0">
                <a:effectLst/>
              </a:rPr>
              <a:t>External actor varieties in breaches</a:t>
            </a:r>
            <a:r>
              <a:rPr lang="en-GB" sz="2160" b="1" i="0" u="none" strike="noStrike" baseline="0" dirty="0"/>
              <a:t> </a:t>
            </a:r>
            <a:endParaRPr lang="en-GB" sz="1800" b="0" dirty="0"/>
          </a:p>
        </c:rich>
      </c:tx>
      <c:overlay val="0"/>
    </c:title>
    <c:autoTitleDeleted val="0"/>
    <c:plotArea>
      <c:layout/>
      <c:doughnutChart>
        <c:varyColors val="1"/>
        <c:dLbls>
          <c:showLegendKey val="0"/>
          <c:showVal val="0"/>
          <c:showCatName val="0"/>
          <c:showSerName val="0"/>
          <c:showPercent val="1"/>
          <c:showBubbleSize val="0"/>
          <c:showLeaderLines val="0"/>
        </c:dLbls>
        <c:firstSliceAng val="0"/>
        <c:holeSize val="50"/>
      </c:doughnutChart>
    </c:plotArea>
    <c:legend>
      <c:legendPos val="r"/>
      <c:overlay val="0"/>
      <c:txPr>
        <a:bodyPr/>
        <a:lstStyle/>
        <a:p>
          <a:pPr>
            <a:defRPr sz="14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E39-44EC-BC92-73B8D2DFFB0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E39-44EC-BC92-73B8D2DFFB0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E39-44EC-BC92-73B8D2DFFB0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E39-44EC-BC92-73B8D2DFFB0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E39-44EC-BC92-73B8D2DFFB0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E39-44EC-BC92-73B8D2DFFB0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2E39-44EC-BC92-73B8D2DFFB0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2E39-44EC-BC92-73B8D2DFFB01}"/>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2E39-44EC-BC92-73B8D2DFFB0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2E39-44EC-BC92-73B8D2DFFB01}"/>
              </c:ext>
            </c:extLst>
          </c:dPt>
          <c:cat>
            <c:strRef>
              <c:f>Sheet1!$A$2:$A$11</c:f>
              <c:strCache>
                <c:ptCount val="10"/>
                <c:pt idx="0">
                  <c:v>Organised Crime</c:v>
                </c:pt>
                <c:pt idx="1">
                  <c:v>Unaffiliated</c:v>
                </c:pt>
                <c:pt idx="2">
                  <c:v>State-affiliated</c:v>
                </c:pt>
                <c:pt idx="3">
                  <c:v>Nation-state</c:v>
                </c:pt>
                <c:pt idx="4">
                  <c:v>Former employee</c:v>
                </c:pt>
                <c:pt idx="5">
                  <c:v>Other</c:v>
                </c:pt>
                <c:pt idx="6">
                  <c:v>Acquaintance</c:v>
                </c:pt>
                <c:pt idx="7">
                  <c:v>Activist</c:v>
                </c:pt>
                <c:pt idx="8">
                  <c:v>Competitor</c:v>
                </c:pt>
                <c:pt idx="9">
                  <c:v>Customer</c:v>
                </c:pt>
              </c:strCache>
            </c:strRef>
          </c:cat>
          <c:val>
            <c:numRef>
              <c:f>Sheet1!$B$2:$B$11</c:f>
              <c:numCache>
                <c:formatCode>General</c:formatCode>
                <c:ptCount val="10"/>
                <c:pt idx="0">
                  <c:v>681</c:v>
                </c:pt>
                <c:pt idx="1">
                  <c:v>215</c:v>
                </c:pt>
                <c:pt idx="2">
                  <c:v>138</c:v>
                </c:pt>
                <c:pt idx="3">
                  <c:v>21</c:v>
                </c:pt>
                <c:pt idx="4">
                  <c:v>15</c:v>
                </c:pt>
                <c:pt idx="5">
                  <c:v>9</c:v>
                </c:pt>
                <c:pt idx="6">
                  <c:v>7</c:v>
                </c:pt>
                <c:pt idx="7">
                  <c:v>6</c:v>
                </c:pt>
                <c:pt idx="8">
                  <c:v>4</c:v>
                </c:pt>
                <c:pt idx="9">
                  <c:v>1</c:v>
                </c:pt>
              </c:numCache>
            </c:numRef>
          </c:val>
          <c:extLst>
            <c:ext xmlns:c16="http://schemas.microsoft.com/office/drawing/2014/chart" uri="{C3380CC4-5D6E-409C-BE32-E72D297353CC}">
              <c16:uniqueId val="{00000014-2E39-44EC-BC92-73B8D2DFFB01}"/>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75389142685895139"/>
          <c:y val="0.14873626548850583"/>
          <c:w val="0.24610857314104856"/>
          <c:h val="0.6589106591338947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FBF31A-89DC-47F5-BD65-ADAE4695146F}" type="doc">
      <dgm:prSet loTypeId="urn:microsoft.com/office/officeart/2005/8/layout/pyramid1" loCatId="pyramid" qsTypeId="urn:microsoft.com/office/officeart/2005/8/quickstyle/simple1" qsCatId="simple" csTypeId="urn:microsoft.com/office/officeart/2005/8/colors/accent1_2" csCatId="accent1" phldr="1"/>
      <dgm:spPr/>
    </dgm:pt>
    <dgm:pt modelId="{EEE083E3-81DE-4D98-BC2C-A732965CBB00}">
      <dgm:prSet phldrT="[Text]" custT="1"/>
      <dgm:spPr/>
      <dgm:t>
        <a:bodyPr/>
        <a:lstStyle/>
        <a:p>
          <a:endParaRPr lang="en-GB" sz="2400" dirty="0"/>
        </a:p>
        <a:p>
          <a:r>
            <a:rPr lang="en-GB" sz="2000" dirty="0"/>
            <a:t>Coders</a:t>
          </a:r>
        </a:p>
      </dgm:t>
    </dgm:pt>
    <dgm:pt modelId="{75010364-42F7-4BE4-BD52-C97ACC5C2CBB}" type="parTrans" cxnId="{6C69A058-D5F9-4426-B32B-5CB6DDAAFD94}">
      <dgm:prSet/>
      <dgm:spPr/>
      <dgm:t>
        <a:bodyPr/>
        <a:lstStyle/>
        <a:p>
          <a:endParaRPr lang="en-GB"/>
        </a:p>
      </dgm:t>
    </dgm:pt>
    <dgm:pt modelId="{DC3FE136-E873-4EE6-BA5B-7484DA909D5B}" type="sibTrans" cxnId="{6C69A058-D5F9-4426-B32B-5CB6DDAAFD94}">
      <dgm:prSet/>
      <dgm:spPr/>
      <dgm:t>
        <a:bodyPr/>
        <a:lstStyle/>
        <a:p>
          <a:endParaRPr lang="en-GB"/>
        </a:p>
      </dgm:t>
    </dgm:pt>
    <dgm:pt modelId="{BA8C4F71-A6BD-446B-862C-E860CBAC0171}">
      <dgm:prSet phldrT="[Text]" custT="1"/>
      <dgm:spPr/>
      <dgm:t>
        <a:bodyPr/>
        <a:lstStyle/>
        <a:p>
          <a:r>
            <a:rPr lang="en-GB" sz="2800" dirty="0"/>
            <a:t>‘as a Service’ </a:t>
          </a:r>
          <a:r>
            <a:rPr lang="en-GB" sz="2000" dirty="0"/>
            <a:t>resellers</a:t>
          </a:r>
          <a:endParaRPr lang="en-GB" sz="2800" dirty="0"/>
        </a:p>
      </dgm:t>
    </dgm:pt>
    <dgm:pt modelId="{1811598B-385C-47F5-9D62-97EEF4E29595}" type="parTrans" cxnId="{A0004FF3-A305-4179-8F8F-C9DDA9A63B98}">
      <dgm:prSet/>
      <dgm:spPr/>
      <dgm:t>
        <a:bodyPr/>
        <a:lstStyle/>
        <a:p>
          <a:endParaRPr lang="en-GB"/>
        </a:p>
      </dgm:t>
    </dgm:pt>
    <dgm:pt modelId="{F1CBBBDC-E6CC-4913-892D-3C1AAFB43B42}" type="sibTrans" cxnId="{A0004FF3-A305-4179-8F8F-C9DDA9A63B98}">
      <dgm:prSet/>
      <dgm:spPr/>
      <dgm:t>
        <a:bodyPr/>
        <a:lstStyle/>
        <a:p>
          <a:endParaRPr lang="en-GB"/>
        </a:p>
      </dgm:t>
    </dgm:pt>
    <dgm:pt modelId="{F7EE6389-99C9-49DF-A0FF-35C19750B70C}">
      <dgm:prSet phldrT="[Text]" custT="1"/>
      <dgm:spPr/>
      <dgm:t>
        <a:bodyPr/>
        <a:lstStyle/>
        <a:p>
          <a:r>
            <a:rPr lang="en-GB" sz="3200" dirty="0"/>
            <a:t>Help-desk support</a:t>
          </a:r>
        </a:p>
      </dgm:t>
    </dgm:pt>
    <dgm:pt modelId="{14ECB930-80EC-4D6B-9C08-E0CAFD9466B8}" type="parTrans" cxnId="{5C3C0B53-8642-416F-AB98-590912F1CB8B}">
      <dgm:prSet/>
      <dgm:spPr/>
      <dgm:t>
        <a:bodyPr/>
        <a:lstStyle/>
        <a:p>
          <a:endParaRPr lang="en-GB"/>
        </a:p>
      </dgm:t>
    </dgm:pt>
    <dgm:pt modelId="{7FEA6880-9CF5-49F1-81AE-D7536C0ED9ED}" type="sibTrans" cxnId="{5C3C0B53-8642-416F-AB98-590912F1CB8B}">
      <dgm:prSet/>
      <dgm:spPr/>
      <dgm:t>
        <a:bodyPr/>
        <a:lstStyle/>
        <a:p>
          <a:endParaRPr lang="en-GB"/>
        </a:p>
      </dgm:t>
    </dgm:pt>
    <dgm:pt modelId="{7EBE1EE5-E2D1-4270-A82D-2483E1541B32}" type="pres">
      <dgm:prSet presAssocID="{B7FBF31A-89DC-47F5-BD65-ADAE4695146F}" presName="Name0" presStyleCnt="0">
        <dgm:presLayoutVars>
          <dgm:dir/>
          <dgm:animLvl val="lvl"/>
          <dgm:resizeHandles val="exact"/>
        </dgm:presLayoutVars>
      </dgm:prSet>
      <dgm:spPr/>
    </dgm:pt>
    <dgm:pt modelId="{FC21BA23-1D75-4049-B8EB-C140F67BE5BF}" type="pres">
      <dgm:prSet presAssocID="{EEE083E3-81DE-4D98-BC2C-A732965CBB00}" presName="Name8" presStyleCnt="0"/>
      <dgm:spPr/>
    </dgm:pt>
    <dgm:pt modelId="{8CB91CBF-C774-427E-9536-5C619DF8818E}" type="pres">
      <dgm:prSet presAssocID="{EEE083E3-81DE-4D98-BC2C-A732965CBB00}" presName="level" presStyleLbl="node1" presStyleIdx="0" presStyleCnt="3">
        <dgm:presLayoutVars>
          <dgm:chMax val="1"/>
          <dgm:bulletEnabled val="1"/>
        </dgm:presLayoutVars>
      </dgm:prSet>
      <dgm:spPr/>
    </dgm:pt>
    <dgm:pt modelId="{8195E7BD-3DE3-42EB-88DC-8E81EFB1C275}" type="pres">
      <dgm:prSet presAssocID="{EEE083E3-81DE-4D98-BC2C-A732965CBB00}" presName="levelTx" presStyleLbl="revTx" presStyleIdx="0" presStyleCnt="0">
        <dgm:presLayoutVars>
          <dgm:chMax val="1"/>
          <dgm:bulletEnabled val="1"/>
        </dgm:presLayoutVars>
      </dgm:prSet>
      <dgm:spPr/>
    </dgm:pt>
    <dgm:pt modelId="{21C8789A-3444-4DE7-94F0-5465FC3AAD77}" type="pres">
      <dgm:prSet presAssocID="{BA8C4F71-A6BD-446B-862C-E860CBAC0171}" presName="Name8" presStyleCnt="0"/>
      <dgm:spPr/>
    </dgm:pt>
    <dgm:pt modelId="{B663CCC3-08EE-4524-919B-0B9A82E68D34}" type="pres">
      <dgm:prSet presAssocID="{BA8C4F71-A6BD-446B-862C-E860CBAC0171}" presName="level" presStyleLbl="node1" presStyleIdx="1" presStyleCnt="3">
        <dgm:presLayoutVars>
          <dgm:chMax val="1"/>
          <dgm:bulletEnabled val="1"/>
        </dgm:presLayoutVars>
      </dgm:prSet>
      <dgm:spPr/>
    </dgm:pt>
    <dgm:pt modelId="{8EC72AC0-61F4-489A-8FA8-D66213966227}" type="pres">
      <dgm:prSet presAssocID="{BA8C4F71-A6BD-446B-862C-E860CBAC0171}" presName="levelTx" presStyleLbl="revTx" presStyleIdx="0" presStyleCnt="0">
        <dgm:presLayoutVars>
          <dgm:chMax val="1"/>
          <dgm:bulletEnabled val="1"/>
        </dgm:presLayoutVars>
      </dgm:prSet>
      <dgm:spPr/>
    </dgm:pt>
    <dgm:pt modelId="{3B7449EE-5E32-4CDC-A2EF-61DFE4F1B820}" type="pres">
      <dgm:prSet presAssocID="{F7EE6389-99C9-49DF-A0FF-35C19750B70C}" presName="Name8" presStyleCnt="0"/>
      <dgm:spPr/>
    </dgm:pt>
    <dgm:pt modelId="{1FFC4E12-1333-414E-AA66-497797ED220D}" type="pres">
      <dgm:prSet presAssocID="{F7EE6389-99C9-49DF-A0FF-35C19750B70C}" presName="level" presStyleLbl="node1" presStyleIdx="2" presStyleCnt="3">
        <dgm:presLayoutVars>
          <dgm:chMax val="1"/>
          <dgm:bulletEnabled val="1"/>
        </dgm:presLayoutVars>
      </dgm:prSet>
      <dgm:spPr/>
    </dgm:pt>
    <dgm:pt modelId="{A3174FD7-89F5-4C86-A410-5C9E61508233}" type="pres">
      <dgm:prSet presAssocID="{F7EE6389-99C9-49DF-A0FF-35C19750B70C}" presName="levelTx" presStyleLbl="revTx" presStyleIdx="0" presStyleCnt="0">
        <dgm:presLayoutVars>
          <dgm:chMax val="1"/>
          <dgm:bulletEnabled val="1"/>
        </dgm:presLayoutVars>
      </dgm:prSet>
      <dgm:spPr/>
    </dgm:pt>
  </dgm:ptLst>
  <dgm:cxnLst>
    <dgm:cxn modelId="{B21C8E28-15DD-43B2-A476-5A1B1C50D8C6}" type="presOf" srcId="{BA8C4F71-A6BD-446B-862C-E860CBAC0171}" destId="{8EC72AC0-61F4-489A-8FA8-D66213966227}" srcOrd="1" destOrd="0" presId="urn:microsoft.com/office/officeart/2005/8/layout/pyramid1"/>
    <dgm:cxn modelId="{5C3C0B53-8642-416F-AB98-590912F1CB8B}" srcId="{B7FBF31A-89DC-47F5-BD65-ADAE4695146F}" destId="{F7EE6389-99C9-49DF-A0FF-35C19750B70C}" srcOrd="2" destOrd="0" parTransId="{14ECB930-80EC-4D6B-9C08-E0CAFD9466B8}" sibTransId="{7FEA6880-9CF5-49F1-81AE-D7536C0ED9ED}"/>
    <dgm:cxn modelId="{6C69A058-D5F9-4426-B32B-5CB6DDAAFD94}" srcId="{B7FBF31A-89DC-47F5-BD65-ADAE4695146F}" destId="{EEE083E3-81DE-4D98-BC2C-A732965CBB00}" srcOrd="0" destOrd="0" parTransId="{75010364-42F7-4BE4-BD52-C97ACC5C2CBB}" sibTransId="{DC3FE136-E873-4EE6-BA5B-7484DA909D5B}"/>
    <dgm:cxn modelId="{D301D27A-DDBE-446C-BD7D-1C8937658F3B}" type="presOf" srcId="{F7EE6389-99C9-49DF-A0FF-35C19750B70C}" destId="{1FFC4E12-1333-414E-AA66-497797ED220D}" srcOrd="0" destOrd="0" presId="urn:microsoft.com/office/officeart/2005/8/layout/pyramid1"/>
    <dgm:cxn modelId="{5FE424B5-67EC-4AD4-87ED-394452F20656}" type="presOf" srcId="{EEE083E3-81DE-4D98-BC2C-A732965CBB00}" destId="{8CB91CBF-C774-427E-9536-5C619DF8818E}" srcOrd="0" destOrd="0" presId="urn:microsoft.com/office/officeart/2005/8/layout/pyramid1"/>
    <dgm:cxn modelId="{85E3E8C8-5FD2-4FED-8725-2402952A789D}" type="presOf" srcId="{F7EE6389-99C9-49DF-A0FF-35C19750B70C}" destId="{A3174FD7-89F5-4C86-A410-5C9E61508233}" srcOrd="1" destOrd="0" presId="urn:microsoft.com/office/officeart/2005/8/layout/pyramid1"/>
    <dgm:cxn modelId="{8F670FD1-1138-43F4-AA0D-F293F7E638A5}" type="presOf" srcId="{BA8C4F71-A6BD-446B-862C-E860CBAC0171}" destId="{B663CCC3-08EE-4524-919B-0B9A82E68D34}" srcOrd="0" destOrd="0" presId="urn:microsoft.com/office/officeart/2005/8/layout/pyramid1"/>
    <dgm:cxn modelId="{667FD4ED-C339-454A-A8C5-442B70F098A5}" type="presOf" srcId="{B7FBF31A-89DC-47F5-BD65-ADAE4695146F}" destId="{7EBE1EE5-E2D1-4270-A82D-2483E1541B32}" srcOrd="0" destOrd="0" presId="urn:microsoft.com/office/officeart/2005/8/layout/pyramid1"/>
    <dgm:cxn modelId="{A0004FF3-A305-4179-8F8F-C9DDA9A63B98}" srcId="{B7FBF31A-89DC-47F5-BD65-ADAE4695146F}" destId="{BA8C4F71-A6BD-446B-862C-E860CBAC0171}" srcOrd="1" destOrd="0" parTransId="{1811598B-385C-47F5-9D62-97EEF4E29595}" sibTransId="{F1CBBBDC-E6CC-4913-892D-3C1AAFB43B42}"/>
    <dgm:cxn modelId="{F3128EF3-7B27-4D83-82C4-2AACCB4B71A6}" type="presOf" srcId="{EEE083E3-81DE-4D98-BC2C-A732965CBB00}" destId="{8195E7BD-3DE3-42EB-88DC-8E81EFB1C275}" srcOrd="1" destOrd="0" presId="urn:microsoft.com/office/officeart/2005/8/layout/pyramid1"/>
    <dgm:cxn modelId="{4A6ABCAB-8B6B-4281-B320-2FC287FBE4EF}" type="presParOf" srcId="{7EBE1EE5-E2D1-4270-A82D-2483E1541B32}" destId="{FC21BA23-1D75-4049-B8EB-C140F67BE5BF}" srcOrd="0" destOrd="0" presId="urn:microsoft.com/office/officeart/2005/8/layout/pyramid1"/>
    <dgm:cxn modelId="{E381575C-2595-4AA2-A21A-5C19A2C146F0}" type="presParOf" srcId="{FC21BA23-1D75-4049-B8EB-C140F67BE5BF}" destId="{8CB91CBF-C774-427E-9536-5C619DF8818E}" srcOrd="0" destOrd="0" presId="urn:microsoft.com/office/officeart/2005/8/layout/pyramid1"/>
    <dgm:cxn modelId="{9068DAA5-4B89-4B91-AC27-9FD784445EF8}" type="presParOf" srcId="{FC21BA23-1D75-4049-B8EB-C140F67BE5BF}" destId="{8195E7BD-3DE3-42EB-88DC-8E81EFB1C275}" srcOrd="1" destOrd="0" presId="urn:microsoft.com/office/officeart/2005/8/layout/pyramid1"/>
    <dgm:cxn modelId="{0D710073-9400-45E7-BDD4-FDE07797CA66}" type="presParOf" srcId="{7EBE1EE5-E2D1-4270-A82D-2483E1541B32}" destId="{21C8789A-3444-4DE7-94F0-5465FC3AAD77}" srcOrd="1" destOrd="0" presId="urn:microsoft.com/office/officeart/2005/8/layout/pyramid1"/>
    <dgm:cxn modelId="{15357A81-F750-4DBD-B97F-7A9D7AE4B8A2}" type="presParOf" srcId="{21C8789A-3444-4DE7-94F0-5465FC3AAD77}" destId="{B663CCC3-08EE-4524-919B-0B9A82E68D34}" srcOrd="0" destOrd="0" presId="urn:microsoft.com/office/officeart/2005/8/layout/pyramid1"/>
    <dgm:cxn modelId="{701467D3-BE01-46F3-A2D7-8C3FC79A9D5E}" type="presParOf" srcId="{21C8789A-3444-4DE7-94F0-5465FC3AAD77}" destId="{8EC72AC0-61F4-489A-8FA8-D66213966227}" srcOrd="1" destOrd="0" presId="urn:microsoft.com/office/officeart/2005/8/layout/pyramid1"/>
    <dgm:cxn modelId="{102BCFC6-2D94-41E4-94B3-4DA047CDA240}" type="presParOf" srcId="{7EBE1EE5-E2D1-4270-A82D-2483E1541B32}" destId="{3B7449EE-5E32-4CDC-A2EF-61DFE4F1B820}" srcOrd="2" destOrd="0" presId="urn:microsoft.com/office/officeart/2005/8/layout/pyramid1"/>
    <dgm:cxn modelId="{2B07E0EB-89F4-451F-85AE-64AADFC13E44}" type="presParOf" srcId="{3B7449EE-5E32-4CDC-A2EF-61DFE4F1B820}" destId="{1FFC4E12-1333-414E-AA66-497797ED220D}" srcOrd="0" destOrd="0" presId="urn:microsoft.com/office/officeart/2005/8/layout/pyramid1"/>
    <dgm:cxn modelId="{7978B06D-FEDA-4BA1-BD19-EA3CB3B661B9}" type="presParOf" srcId="{3B7449EE-5E32-4CDC-A2EF-61DFE4F1B820}" destId="{A3174FD7-89F5-4C86-A410-5C9E6150823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7479A1-5BDF-4F78-B027-FA9CD213DD3B}" type="doc">
      <dgm:prSet loTypeId="urn:microsoft.com/office/officeart/2011/layout/CircleProcess" loCatId="process" qsTypeId="urn:microsoft.com/office/officeart/2005/8/quickstyle/3d6" qsCatId="3D" csTypeId="urn:microsoft.com/office/officeart/2005/8/colors/accent1_2" csCatId="accent1" phldr="1"/>
      <dgm:spPr/>
    </dgm:pt>
    <dgm:pt modelId="{CAF033DA-FCE6-455F-AD3C-0559EE2F5DB8}">
      <dgm:prSet phldrT="[Text]"/>
      <dgm:spPr/>
      <dgm:t>
        <a:bodyPr/>
        <a:lstStyle/>
        <a:p>
          <a:r>
            <a:rPr lang="en-US"/>
            <a:t>OSINT report</a:t>
          </a:r>
        </a:p>
      </dgm:t>
    </dgm:pt>
    <dgm:pt modelId="{05504D30-92BC-4A19-8964-76535C8DA99C}" type="parTrans" cxnId="{9B8D9B1B-0344-40B7-9FFC-A47E71493E07}">
      <dgm:prSet/>
      <dgm:spPr/>
      <dgm:t>
        <a:bodyPr/>
        <a:lstStyle/>
        <a:p>
          <a:endParaRPr lang="en-US"/>
        </a:p>
      </dgm:t>
    </dgm:pt>
    <dgm:pt modelId="{00F8B253-B22F-4D62-B93A-BDA330842958}" type="sibTrans" cxnId="{9B8D9B1B-0344-40B7-9FFC-A47E71493E07}">
      <dgm:prSet/>
      <dgm:spPr/>
      <dgm:t>
        <a:bodyPr/>
        <a:lstStyle/>
        <a:p>
          <a:endParaRPr lang="en-US"/>
        </a:p>
      </dgm:t>
    </dgm:pt>
    <dgm:pt modelId="{3338C97D-E113-4B7D-B60A-2822F6508A5E}">
      <dgm:prSet phldrT="[Text]"/>
      <dgm:spPr/>
      <dgm:t>
        <a:bodyPr/>
        <a:lstStyle/>
        <a:p>
          <a:r>
            <a:rPr lang="en-US"/>
            <a:t>Risk &amp;  Controls review</a:t>
          </a:r>
        </a:p>
      </dgm:t>
    </dgm:pt>
    <dgm:pt modelId="{022FEC0B-A2E6-4F1A-9ECE-5818C924DF78}" type="parTrans" cxnId="{45E5ADF8-CE62-49CD-8791-CE8DF45F3D56}">
      <dgm:prSet/>
      <dgm:spPr/>
      <dgm:t>
        <a:bodyPr/>
        <a:lstStyle/>
        <a:p>
          <a:endParaRPr lang="en-US"/>
        </a:p>
      </dgm:t>
    </dgm:pt>
    <dgm:pt modelId="{F61AB798-8662-4E37-95AF-05CE902DC6D7}" type="sibTrans" cxnId="{45E5ADF8-CE62-49CD-8791-CE8DF45F3D56}">
      <dgm:prSet/>
      <dgm:spPr/>
      <dgm:t>
        <a:bodyPr/>
        <a:lstStyle/>
        <a:p>
          <a:endParaRPr lang="en-US"/>
        </a:p>
      </dgm:t>
    </dgm:pt>
    <dgm:pt modelId="{71262AA1-68CA-4A36-8D95-E3CD351F24D5}">
      <dgm:prSet/>
      <dgm:spPr/>
      <dgm:t>
        <a:bodyPr/>
        <a:lstStyle/>
        <a:p>
          <a:r>
            <a:rPr lang="en-US"/>
            <a:t>Phishing / Social Engineering</a:t>
          </a:r>
        </a:p>
      </dgm:t>
    </dgm:pt>
    <dgm:pt modelId="{57F7B9BA-EA23-4E8D-94CA-ADD7BB42CAA2}" type="parTrans" cxnId="{F29B2119-7986-431C-93B2-102201043086}">
      <dgm:prSet/>
      <dgm:spPr/>
      <dgm:t>
        <a:bodyPr/>
        <a:lstStyle/>
        <a:p>
          <a:endParaRPr lang="en-US"/>
        </a:p>
      </dgm:t>
    </dgm:pt>
    <dgm:pt modelId="{6D04E1FE-2AED-45EF-BF4B-29F21FE99789}" type="sibTrans" cxnId="{F29B2119-7986-431C-93B2-102201043086}">
      <dgm:prSet/>
      <dgm:spPr/>
      <dgm:t>
        <a:bodyPr/>
        <a:lstStyle/>
        <a:p>
          <a:endParaRPr lang="en-US"/>
        </a:p>
      </dgm:t>
    </dgm:pt>
    <dgm:pt modelId="{9335D449-F176-4336-BE04-B0622C2F5280}">
      <dgm:prSet phldrT="[Text]"/>
      <dgm:spPr/>
      <dgm:t>
        <a:bodyPr/>
        <a:lstStyle/>
        <a:p>
          <a:r>
            <a:rPr lang="en-US"/>
            <a:t>C-suite training</a:t>
          </a:r>
        </a:p>
      </dgm:t>
    </dgm:pt>
    <dgm:pt modelId="{5FEFC30C-7371-4E16-A0A0-8CADF04B82BE}" type="sibTrans" cxnId="{475CB0C1-B60F-47F7-A715-9119E543DDFF}">
      <dgm:prSet/>
      <dgm:spPr/>
      <dgm:t>
        <a:bodyPr/>
        <a:lstStyle/>
        <a:p>
          <a:endParaRPr lang="en-US"/>
        </a:p>
      </dgm:t>
    </dgm:pt>
    <dgm:pt modelId="{BFDB1776-D02E-4005-9441-D1D03FA58A9B}" type="parTrans" cxnId="{475CB0C1-B60F-47F7-A715-9119E543DDFF}">
      <dgm:prSet/>
      <dgm:spPr/>
      <dgm:t>
        <a:bodyPr/>
        <a:lstStyle/>
        <a:p>
          <a:endParaRPr lang="en-US"/>
        </a:p>
      </dgm:t>
    </dgm:pt>
    <dgm:pt modelId="{7C5F71A1-CD2F-4D09-8201-D4F26EABA451}" type="pres">
      <dgm:prSet presAssocID="{F67479A1-5BDF-4F78-B027-FA9CD213DD3B}" presName="Name0" presStyleCnt="0">
        <dgm:presLayoutVars>
          <dgm:chMax val="11"/>
          <dgm:chPref val="11"/>
          <dgm:dir/>
          <dgm:resizeHandles/>
        </dgm:presLayoutVars>
      </dgm:prSet>
      <dgm:spPr/>
    </dgm:pt>
    <dgm:pt modelId="{2143590A-83B0-4BA2-BF41-55BD2BFDC380}" type="pres">
      <dgm:prSet presAssocID="{9335D449-F176-4336-BE04-B0622C2F5280}" presName="Accent4" presStyleCnt="0"/>
      <dgm:spPr/>
    </dgm:pt>
    <dgm:pt modelId="{8CB0605F-E0DB-4F05-8F9D-6652218BFA4C}" type="pres">
      <dgm:prSet presAssocID="{9335D449-F176-4336-BE04-B0622C2F5280}" presName="Accent" presStyleLbl="node1" presStyleIdx="0" presStyleCnt="4"/>
      <dgm:spPr/>
    </dgm:pt>
    <dgm:pt modelId="{EF3A0F8E-41BD-4DF0-8EF2-28BB5BD75EF5}" type="pres">
      <dgm:prSet presAssocID="{9335D449-F176-4336-BE04-B0622C2F5280}" presName="ParentBackground4" presStyleCnt="0"/>
      <dgm:spPr/>
    </dgm:pt>
    <dgm:pt modelId="{2A65EC95-29BB-4667-B993-294FE22B3507}" type="pres">
      <dgm:prSet presAssocID="{9335D449-F176-4336-BE04-B0622C2F5280}" presName="ParentBackground" presStyleLbl="fgAcc1" presStyleIdx="0" presStyleCnt="4"/>
      <dgm:spPr/>
    </dgm:pt>
    <dgm:pt modelId="{C7B7BE11-8331-4D22-8679-4AFF2BF0F591}" type="pres">
      <dgm:prSet presAssocID="{9335D449-F176-4336-BE04-B0622C2F5280}" presName="Parent4" presStyleLbl="revTx" presStyleIdx="0" presStyleCnt="0">
        <dgm:presLayoutVars>
          <dgm:chMax val="1"/>
          <dgm:chPref val="1"/>
          <dgm:bulletEnabled val="1"/>
        </dgm:presLayoutVars>
      </dgm:prSet>
      <dgm:spPr/>
    </dgm:pt>
    <dgm:pt modelId="{C66BB90C-7202-4226-93EF-245F2F621382}" type="pres">
      <dgm:prSet presAssocID="{3338C97D-E113-4B7D-B60A-2822F6508A5E}" presName="Accent3" presStyleCnt="0"/>
      <dgm:spPr/>
    </dgm:pt>
    <dgm:pt modelId="{8A021C0E-849D-470E-889E-137DFE2B118F}" type="pres">
      <dgm:prSet presAssocID="{3338C97D-E113-4B7D-B60A-2822F6508A5E}" presName="Accent" presStyleLbl="node1" presStyleIdx="1" presStyleCnt="4"/>
      <dgm:spPr/>
    </dgm:pt>
    <dgm:pt modelId="{517C1065-6A34-494E-A804-4903EEAE6D01}" type="pres">
      <dgm:prSet presAssocID="{3338C97D-E113-4B7D-B60A-2822F6508A5E}" presName="ParentBackground3" presStyleCnt="0"/>
      <dgm:spPr/>
    </dgm:pt>
    <dgm:pt modelId="{5E1B5DFA-23A8-4B12-8C14-D423DA186C85}" type="pres">
      <dgm:prSet presAssocID="{3338C97D-E113-4B7D-B60A-2822F6508A5E}" presName="ParentBackground" presStyleLbl="fgAcc1" presStyleIdx="1" presStyleCnt="4"/>
      <dgm:spPr/>
    </dgm:pt>
    <dgm:pt modelId="{DFD25A46-3214-43A9-899E-8962D4AF1074}" type="pres">
      <dgm:prSet presAssocID="{3338C97D-E113-4B7D-B60A-2822F6508A5E}" presName="Parent3" presStyleLbl="revTx" presStyleIdx="0" presStyleCnt="0">
        <dgm:presLayoutVars>
          <dgm:chMax val="1"/>
          <dgm:chPref val="1"/>
          <dgm:bulletEnabled val="1"/>
        </dgm:presLayoutVars>
      </dgm:prSet>
      <dgm:spPr/>
    </dgm:pt>
    <dgm:pt modelId="{22266E35-FEA7-4CE1-BDEE-30BB8BB4EA15}" type="pres">
      <dgm:prSet presAssocID="{71262AA1-68CA-4A36-8D95-E3CD351F24D5}" presName="Accent2" presStyleCnt="0"/>
      <dgm:spPr/>
    </dgm:pt>
    <dgm:pt modelId="{42F2FE97-7EFA-47B1-B137-5299E843A0C5}" type="pres">
      <dgm:prSet presAssocID="{71262AA1-68CA-4A36-8D95-E3CD351F24D5}" presName="Accent" presStyleLbl="node1" presStyleIdx="2" presStyleCnt="4"/>
      <dgm:spPr/>
    </dgm:pt>
    <dgm:pt modelId="{936A1D95-3300-461E-8921-380CF4E8D723}" type="pres">
      <dgm:prSet presAssocID="{71262AA1-68CA-4A36-8D95-E3CD351F24D5}" presName="ParentBackground2" presStyleCnt="0"/>
      <dgm:spPr/>
    </dgm:pt>
    <dgm:pt modelId="{5A7B8AC0-4BEE-4338-94C4-8BD526189BDB}" type="pres">
      <dgm:prSet presAssocID="{71262AA1-68CA-4A36-8D95-E3CD351F24D5}" presName="ParentBackground" presStyleLbl="fgAcc1" presStyleIdx="2" presStyleCnt="4"/>
      <dgm:spPr/>
    </dgm:pt>
    <dgm:pt modelId="{6DE4E0D2-A354-47C7-BEC6-C3F74451EABD}" type="pres">
      <dgm:prSet presAssocID="{71262AA1-68CA-4A36-8D95-E3CD351F24D5}" presName="Parent2" presStyleLbl="revTx" presStyleIdx="0" presStyleCnt="0">
        <dgm:presLayoutVars>
          <dgm:chMax val="1"/>
          <dgm:chPref val="1"/>
          <dgm:bulletEnabled val="1"/>
        </dgm:presLayoutVars>
      </dgm:prSet>
      <dgm:spPr/>
    </dgm:pt>
    <dgm:pt modelId="{B5EE97F3-D6FB-4B7D-A3C4-6E3B09326449}" type="pres">
      <dgm:prSet presAssocID="{CAF033DA-FCE6-455F-AD3C-0559EE2F5DB8}" presName="Accent1" presStyleCnt="0"/>
      <dgm:spPr/>
    </dgm:pt>
    <dgm:pt modelId="{F4C3C97B-9B50-42E1-8E94-3C145CE99F5B}" type="pres">
      <dgm:prSet presAssocID="{CAF033DA-FCE6-455F-AD3C-0559EE2F5DB8}" presName="Accent" presStyleLbl="node1" presStyleIdx="3" presStyleCnt="4"/>
      <dgm:spPr/>
    </dgm:pt>
    <dgm:pt modelId="{27D0950E-A94A-4681-8A48-ABAAA1C6CD76}" type="pres">
      <dgm:prSet presAssocID="{CAF033DA-FCE6-455F-AD3C-0559EE2F5DB8}" presName="ParentBackground1" presStyleCnt="0"/>
      <dgm:spPr/>
    </dgm:pt>
    <dgm:pt modelId="{34BD242B-51F6-4A64-8144-2B470B73BEDB}" type="pres">
      <dgm:prSet presAssocID="{CAF033DA-FCE6-455F-AD3C-0559EE2F5DB8}" presName="ParentBackground" presStyleLbl="fgAcc1" presStyleIdx="3" presStyleCnt="4"/>
      <dgm:spPr/>
    </dgm:pt>
    <dgm:pt modelId="{7D21D38B-84C8-4C68-AA9B-1EBB25AE041B}" type="pres">
      <dgm:prSet presAssocID="{CAF033DA-FCE6-455F-AD3C-0559EE2F5DB8}" presName="Parent1" presStyleLbl="revTx" presStyleIdx="0" presStyleCnt="0">
        <dgm:presLayoutVars>
          <dgm:chMax val="1"/>
          <dgm:chPref val="1"/>
          <dgm:bulletEnabled val="1"/>
        </dgm:presLayoutVars>
      </dgm:prSet>
      <dgm:spPr/>
    </dgm:pt>
  </dgm:ptLst>
  <dgm:cxnLst>
    <dgm:cxn modelId="{F29B2119-7986-431C-93B2-102201043086}" srcId="{F67479A1-5BDF-4F78-B027-FA9CD213DD3B}" destId="{71262AA1-68CA-4A36-8D95-E3CD351F24D5}" srcOrd="1" destOrd="0" parTransId="{57F7B9BA-EA23-4E8D-94CA-ADD7BB42CAA2}" sibTransId="{6D04E1FE-2AED-45EF-BF4B-29F21FE99789}"/>
    <dgm:cxn modelId="{9B8D9B1B-0344-40B7-9FFC-A47E71493E07}" srcId="{F67479A1-5BDF-4F78-B027-FA9CD213DD3B}" destId="{CAF033DA-FCE6-455F-AD3C-0559EE2F5DB8}" srcOrd="0" destOrd="0" parTransId="{05504D30-92BC-4A19-8964-76535C8DA99C}" sibTransId="{00F8B253-B22F-4D62-B93A-BDA330842958}"/>
    <dgm:cxn modelId="{F5538C2E-F08F-463B-B37B-D5E78C5284C9}" type="presOf" srcId="{F67479A1-5BDF-4F78-B027-FA9CD213DD3B}" destId="{7C5F71A1-CD2F-4D09-8201-D4F26EABA451}" srcOrd="0" destOrd="0" presId="urn:microsoft.com/office/officeart/2011/layout/CircleProcess"/>
    <dgm:cxn modelId="{F2E69939-3699-43E2-85B9-A15185309D6E}" type="presOf" srcId="{71262AA1-68CA-4A36-8D95-E3CD351F24D5}" destId="{5A7B8AC0-4BEE-4338-94C4-8BD526189BDB}" srcOrd="0" destOrd="0" presId="urn:microsoft.com/office/officeart/2011/layout/CircleProcess"/>
    <dgm:cxn modelId="{F0510755-1EDC-4C12-9FE0-2F38C35241CE}" type="presOf" srcId="{9335D449-F176-4336-BE04-B0622C2F5280}" destId="{2A65EC95-29BB-4667-B993-294FE22B3507}" srcOrd="0" destOrd="0" presId="urn:microsoft.com/office/officeart/2011/layout/CircleProcess"/>
    <dgm:cxn modelId="{4D8F5C83-EB54-4FEA-BC90-A159E4989375}" type="presOf" srcId="{9335D449-F176-4336-BE04-B0622C2F5280}" destId="{C7B7BE11-8331-4D22-8679-4AFF2BF0F591}" srcOrd="1" destOrd="0" presId="urn:microsoft.com/office/officeart/2011/layout/CircleProcess"/>
    <dgm:cxn modelId="{B5EB1194-E41F-499D-8E97-208E7A28575E}" type="presOf" srcId="{3338C97D-E113-4B7D-B60A-2822F6508A5E}" destId="{5E1B5DFA-23A8-4B12-8C14-D423DA186C85}" srcOrd="0" destOrd="0" presId="urn:microsoft.com/office/officeart/2011/layout/CircleProcess"/>
    <dgm:cxn modelId="{4B51D3A1-6E6A-4956-8355-1231F8DC957A}" type="presOf" srcId="{CAF033DA-FCE6-455F-AD3C-0559EE2F5DB8}" destId="{34BD242B-51F6-4A64-8144-2B470B73BEDB}" srcOrd="0" destOrd="0" presId="urn:microsoft.com/office/officeart/2011/layout/CircleProcess"/>
    <dgm:cxn modelId="{475CB0C1-B60F-47F7-A715-9119E543DDFF}" srcId="{F67479A1-5BDF-4F78-B027-FA9CD213DD3B}" destId="{9335D449-F176-4336-BE04-B0622C2F5280}" srcOrd="3" destOrd="0" parTransId="{BFDB1776-D02E-4005-9441-D1D03FA58A9B}" sibTransId="{5FEFC30C-7371-4E16-A0A0-8CADF04B82BE}"/>
    <dgm:cxn modelId="{6F28A0E8-0E6C-4DC9-A508-5864770F5C06}" type="presOf" srcId="{71262AA1-68CA-4A36-8D95-E3CD351F24D5}" destId="{6DE4E0D2-A354-47C7-BEC6-C3F74451EABD}" srcOrd="1" destOrd="0" presId="urn:microsoft.com/office/officeart/2011/layout/CircleProcess"/>
    <dgm:cxn modelId="{CA5181F0-07E7-4471-A53E-734ADF7DE19E}" type="presOf" srcId="{CAF033DA-FCE6-455F-AD3C-0559EE2F5DB8}" destId="{7D21D38B-84C8-4C68-AA9B-1EBB25AE041B}" srcOrd="1" destOrd="0" presId="urn:microsoft.com/office/officeart/2011/layout/CircleProcess"/>
    <dgm:cxn modelId="{45E5ADF8-CE62-49CD-8791-CE8DF45F3D56}" srcId="{F67479A1-5BDF-4F78-B027-FA9CD213DD3B}" destId="{3338C97D-E113-4B7D-B60A-2822F6508A5E}" srcOrd="2" destOrd="0" parTransId="{022FEC0B-A2E6-4F1A-9ECE-5818C924DF78}" sibTransId="{F61AB798-8662-4E37-95AF-05CE902DC6D7}"/>
    <dgm:cxn modelId="{324D8FFE-04F6-440C-B587-C9F2E0049CEE}" type="presOf" srcId="{3338C97D-E113-4B7D-B60A-2822F6508A5E}" destId="{DFD25A46-3214-43A9-899E-8962D4AF1074}" srcOrd="1" destOrd="0" presId="urn:microsoft.com/office/officeart/2011/layout/CircleProcess"/>
    <dgm:cxn modelId="{9C8D7C22-5F0C-4DA1-B174-98E55464F0EF}" type="presParOf" srcId="{7C5F71A1-CD2F-4D09-8201-D4F26EABA451}" destId="{2143590A-83B0-4BA2-BF41-55BD2BFDC380}" srcOrd="0" destOrd="0" presId="urn:microsoft.com/office/officeart/2011/layout/CircleProcess"/>
    <dgm:cxn modelId="{CF3BEF2A-FD1E-419D-B181-27ABB5632097}" type="presParOf" srcId="{2143590A-83B0-4BA2-BF41-55BD2BFDC380}" destId="{8CB0605F-E0DB-4F05-8F9D-6652218BFA4C}" srcOrd="0" destOrd="0" presId="urn:microsoft.com/office/officeart/2011/layout/CircleProcess"/>
    <dgm:cxn modelId="{1BAD41FD-BBEC-41C1-9A3A-BCD69F0751F6}" type="presParOf" srcId="{7C5F71A1-CD2F-4D09-8201-D4F26EABA451}" destId="{EF3A0F8E-41BD-4DF0-8EF2-28BB5BD75EF5}" srcOrd="1" destOrd="0" presId="urn:microsoft.com/office/officeart/2011/layout/CircleProcess"/>
    <dgm:cxn modelId="{E61CF09B-D218-4B0E-9D71-33979FF6A020}" type="presParOf" srcId="{EF3A0F8E-41BD-4DF0-8EF2-28BB5BD75EF5}" destId="{2A65EC95-29BB-4667-B993-294FE22B3507}" srcOrd="0" destOrd="0" presId="urn:microsoft.com/office/officeart/2011/layout/CircleProcess"/>
    <dgm:cxn modelId="{E90836D9-587E-4BCD-9D67-1F64224630A2}" type="presParOf" srcId="{7C5F71A1-CD2F-4D09-8201-D4F26EABA451}" destId="{C7B7BE11-8331-4D22-8679-4AFF2BF0F591}" srcOrd="2" destOrd="0" presId="urn:microsoft.com/office/officeart/2011/layout/CircleProcess"/>
    <dgm:cxn modelId="{3046E25E-7EB0-43F3-B1E7-27246F414DAD}" type="presParOf" srcId="{7C5F71A1-CD2F-4D09-8201-D4F26EABA451}" destId="{C66BB90C-7202-4226-93EF-245F2F621382}" srcOrd="3" destOrd="0" presId="urn:microsoft.com/office/officeart/2011/layout/CircleProcess"/>
    <dgm:cxn modelId="{9D069D5F-A69C-420D-AED3-4F24A77179A3}" type="presParOf" srcId="{C66BB90C-7202-4226-93EF-245F2F621382}" destId="{8A021C0E-849D-470E-889E-137DFE2B118F}" srcOrd="0" destOrd="0" presId="urn:microsoft.com/office/officeart/2011/layout/CircleProcess"/>
    <dgm:cxn modelId="{ECE3281B-ABED-4247-93B2-1DA4E28D0956}" type="presParOf" srcId="{7C5F71A1-CD2F-4D09-8201-D4F26EABA451}" destId="{517C1065-6A34-494E-A804-4903EEAE6D01}" srcOrd="4" destOrd="0" presId="urn:microsoft.com/office/officeart/2011/layout/CircleProcess"/>
    <dgm:cxn modelId="{E95E0814-6765-4DD6-AD9E-EC3EC0E84A6E}" type="presParOf" srcId="{517C1065-6A34-494E-A804-4903EEAE6D01}" destId="{5E1B5DFA-23A8-4B12-8C14-D423DA186C85}" srcOrd="0" destOrd="0" presId="urn:microsoft.com/office/officeart/2011/layout/CircleProcess"/>
    <dgm:cxn modelId="{91BFF911-1B23-4D8D-B704-4FEB3F282D11}" type="presParOf" srcId="{7C5F71A1-CD2F-4D09-8201-D4F26EABA451}" destId="{DFD25A46-3214-43A9-899E-8962D4AF1074}" srcOrd="5" destOrd="0" presId="urn:microsoft.com/office/officeart/2011/layout/CircleProcess"/>
    <dgm:cxn modelId="{3F706D78-9411-4DF0-A799-2D49C7F01281}" type="presParOf" srcId="{7C5F71A1-CD2F-4D09-8201-D4F26EABA451}" destId="{22266E35-FEA7-4CE1-BDEE-30BB8BB4EA15}" srcOrd="6" destOrd="0" presId="urn:microsoft.com/office/officeart/2011/layout/CircleProcess"/>
    <dgm:cxn modelId="{77DED5C9-329F-4EF9-8A80-1193A098207E}" type="presParOf" srcId="{22266E35-FEA7-4CE1-BDEE-30BB8BB4EA15}" destId="{42F2FE97-7EFA-47B1-B137-5299E843A0C5}" srcOrd="0" destOrd="0" presId="urn:microsoft.com/office/officeart/2011/layout/CircleProcess"/>
    <dgm:cxn modelId="{7C139EF3-2D5B-4234-B6EE-288DBAC61DF4}" type="presParOf" srcId="{7C5F71A1-CD2F-4D09-8201-D4F26EABA451}" destId="{936A1D95-3300-461E-8921-380CF4E8D723}" srcOrd="7" destOrd="0" presId="urn:microsoft.com/office/officeart/2011/layout/CircleProcess"/>
    <dgm:cxn modelId="{CAB4A125-3F43-4E15-9401-DA1D62848B8E}" type="presParOf" srcId="{936A1D95-3300-461E-8921-380CF4E8D723}" destId="{5A7B8AC0-4BEE-4338-94C4-8BD526189BDB}" srcOrd="0" destOrd="0" presId="urn:microsoft.com/office/officeart/2011/layout/CircleProcess"/>
    <dgm:cxn modelId="{2D54EF9F-F3D0-4592-9FB9-0DB223ADB081}" type="presParOf" srcId="{7C5F71A1-CD2F-4D09-8201-D4F26EABA451}" destId="{6DE4E0D2-A354-47C7-BEC6-C3F74451EABD}" srcOrd="8" destOrd="0" presId="urn:microsoft.com/office/officeart/2011/layout/CircleProcess"/>
    <dgm:cxn modelId="{3958CBB2-3013-4DFA-B6D2-3C05A6507C2E}" type="presParOf" srcId="{7C5F71A1-CD2F-4D09-8201-D4F26EABA451}" destId="{B5EE97F3-D6FB-4B7D-A3C4-6E3B09326449}" srcOrd="9" destOrd="0" presId="urn:microsoft.com/office/officeart/2011/layout/CircleProcess"/>
    <dgm:cxn modelId="{6EC1014D-79E6-4069-806A-71BDB34FD376}" type="presParOf" srcId="{B5EE97F3-D6FB-4B7D-A3C4-6E3B09326449}" destId="{F4C3C97B-9B50-42E1-8E94-3C145CE99F5B}" srcOrd="0" destOrd="0" presId="urn:microsoft.com/office/officeart/2011/layout/CircleProcess"/>
    <dgm:cxn modelId="{59D68657-D6EB-40E3-9F26-292E21D7F36F}" type="presParOf" srcId="{7C5F71A1-CD2F-4D09-8201-D4F26EABA451}" destId="{27D0950E-A94A-4681-8A48-ABAAA1C6CD76}" srcOrd="10" destOrd="0" presId="urn:microsoft.com/office/officeart/2011/layout/CircleProcess"/>
    <dgm:cxn modelId="{D23371FC-4E00-4551-AE43-EB72A71D6F9E}" type="presParOf" srcId="{27D0950E-A94A-4681-8A48-ABAAA1C6CD76}" destId="{34BD242B-51F6-4A64-8144-2B470B73BEDB}" srcOrd="0" destOrd="0" presId="urn:microsoft.com/office/officeart/2011/layout/CircleProcess"/>
    <dgm:cxn modelId="{0C06DAF3-66C7-480E-922D-2798C00BF565}" type="presParOf" srcId="{7C5F71A1-CD2F-4D09-8201-D4F26EABA451}" destId="{7D21D38B-84C8-4C68-AA9B-1EBB25AE041B}"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91CBF-C774-427E-9536-5C619DF8818E}">
      <dsp:nvSpPr>
        <dsp:cNvPr id="0" name=""/>
        <dsp:cNvSpPr/>
      </dsp:nvSpPr>
      <dsp:spPr>
        <a:xfrm>
          <a:off x="1439486" y="0"/>
          <a:ext cx="1439486" cy="1106183"/>
        </a:xfrm>
        <a:prstGeom prst="trapezoid">
          <a:avLst>
            <a:gd name="adj" fmla="val 65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GB" sz="2400" kern="1200" dirty="0"/>
        </a:p>
        <a:p>
          <a:pPr marL="0" lvl="0" indent="0" algn="ctr" defTabSz="1066800">
            <a:lnSpc>
              <a:spcPct val="90000"/>
            </a:lnSpc>
            <a:spcBef>
              <a:spcPct val="0"/>
            </a:spcBef>
            <a:spcAft>
              <a:spcPct val="35000"/>
            </a:spcAft>
            <a:buNone/>
          </a:pPr>
          <a:r>
            <a:rPr lang="en-GB" sz="2000" kern="1200" dirty="0"/>
            <a:t>Coders</a:t>
          </a:r>
        </a:p>
      </dsp:txBody>
      <dsp:txXfrm>
        <a:off x="1439486" y="0"/>
        <a:ext cx="1439486" cy="1106183"/>
      </dsp:txXfrm>
    </dsp:sp>
    <dsp:sp modelId="{B663CCC3-08EE-4524-919B-0B9A82E68D34}">
      <dsp:nvSpPr>
        <dsp:cNvPr id="0" name=""/>
        <dsp:cNvSpPr/>
      </dsp:nvSpPr>
      <dsp:spPr>
        <a:xfrm>
          <a:off x="719743" y="1106183"/>
          <a:ext cx="2878973" cy="1106183"/>
        </a:xfrm>
        <a:prstGeom prst="trapezoid">
          <a:avLst>
            <a:gd name="adj" fmla="val 65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t>‘as a Service’ </a:t>
          </a:r>
          <a:r>
            <a:rPr lang="en-GB" sz="2000" kern="1200" dirty="0"/>
            <a:t>resellers</a:t>
          </a:r>
          <a:endParaRPr lang="en-GB" sz="2800" kern="1200" dirty="0"/>
        </a:p>
      </dsp:txBody>
      <dsp:txXfrm>
        <a:off x="1223563" y="1106183"/>
        <a:ext cx="1871332" cy="1106183"/>
      </dsp:txXfrm>
    </dsp:sp>
    <dsp:sp modelId="{1FFC4E12-1333-414E-AA66-497797ED220D}">
      <dsp:nvSpPr>
        <dsp:cNvPr id="0" name=""/>
        <dsp:cNvSpPr/>
      </dsp:nvSpPr>
      <dsp:spPr>
        <a:xfrm>
          <a:off x="0" y="2212366"/>
          <a:ext cx="4318460" cy="1106183"/>
        </a:xfrm>
        <a:prstGeom prst="trapezoid">
          <a:avLst>
            <a:gd name="adj" fmla="val 65065"/>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GB" sz="3200" kern="1200" dirty="0"/>
            <a:t>Help-desk support</a:t>
          </a:r>
        </a:p>
      </dsp:txBody>
      <dsp:txXfrm>
        <a:off x="755730" y="2212366"/>
        <a:ext cx="2806999" cy="1106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0605F-E0DB-4F05-8F9D-6652218BFA4C}">
      <dsp:nvSpPr>
        <dsp:cNvPr id="0" name=""/>
        <dsp:cNvSpPr/>
      </dsp:nvSpPr>
      <dsp:spPr>
        <a:xfrm>
          <a:off x="4905469" y="554150"/>
          <a:ext cx="1468128" cy="1468203"/>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2A65EC95-29BB-4667-B993-294FE22B3507}">
      <dsp:nvSpPr>
        <dsp:cNvPr id="0" name=""/>
        <dsp:cNvSpPr/>
      </dsp:nvSpPr>
      <dsp:spPr>
        <a:xfrm>
          <a:off x="4954575" y="603099"/>
          <a:ext cx="1370546" cy="1370305"/>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008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C-suite training</a:t>
          </a:r>
        </a:p>
      </dsp:txBody>
      <dsp:txXfrm>
        <a:off x="5150367" y="798894"/>
        <a:ext cx="978961" cy="978716"/>
      </dsp:txXfrm>
    </dsp:sp>
    <dsp:sp modelId="{8A021C0E-849D-470E-889E-137DFE2B118F}">
      <dsp:nvSpPr>
        <dsp:cNvPr id="0" name=""/>
        <dsp:cNvSpPr/>
      </dsp:nvSpPr>
      <dsp:spPr>
        <a:xfrm rot="2700000">
          <a:off x="3381928" y="554047"/>
          <a:ext cx="1468152" cy="1468152"/>
        </a:xfrm>
        <a:prstGeom prst="teardrop">
          <a:avLst>
            <a:gd name="adj" fmla="val 10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E1B5DFA-23A8-4B12-8C14-D423DA186C85}">
      <dsp:nvSpPr>
        <dsp:cNvPr id="0" name=""/>
        <dsp:cNvSpPr/>
      </dsp:nvSpPr>
      <dsp:spPr>
        <a:xfrm>
          <a:off x="3437341" y="603099"/>
          <a:ext cx="1370546" cy="1370305"/>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008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Risk &amp;  Controls review</a:t>
          </a:r>
        </a:p>
      </dsp:txBody>
      <dsp:txXfrm>
        <a:off x="3633134" y="798894"/>
        <a:ext cx="978961" cy="978716"/>
      </dsp:txXfrm>
    </dsp:sp>
    <dsp:sp modelId="{42F2FE97-7EFA-47B1-B137-5299E843A0C5}">
      <dsp:nvSpPr>
        <dsp:cNvPr id="0" name=""/>
        <dsp:cNvSpPr/>
      </dsp:nvSpPr>
      <dsp:spPr>
        <a:xfrm rot="2700000">
          <a:off x="1870990" y="554047"/>
          <a:ext cx="1468152" cy="1468152"/>
        </a:xfrm>
        <a:prstGeom prst="teardrop">
          <a:avLst>
            <a:gd name="adj" fmla="val 10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A7B8AC0-4BEE-4338-94C4-8BD526189BDB}">
      <dsp:nvSpPr>
        <dsp:cNvPr id="0" name=""/>
        <dsp:cNvSpPr/>
      </dsp:nvSpPr>
      <dsp:spPr>
        <a:xfrm>
          <a:off x="1920108" y="603099"/>
          <a:ext cx="1370546" cy="1370305"/>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008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Phishing / Social Engineering</a:t>
          </a:r>
        </a:p>
      </dsp:txBody>
      <dsp:txXfrm>
        <a:off x="2115900" y="798894"/>
        <a:ext cx="978961" cy="978716"/>
      </dsp:txXfrm>
    </dsp:sp>
    <dsp:sp modelId="{F4C3C97B-9B50-42E1-8E94-3C145CE99F5B}">
      <dsp:nvSpPr>
        <dsp:cNvPr id="0" name=""/>
        <dsp:cNvSpPr/>
      </dsp:nvSpPr>
      <dsp:spPr>
        <a:xfrm rot="2700000">
          <a:off x="353757" y="554047"/>
          <a:ext cx="1468152" cy="1468152"/>
        </a:xfrm>
        <a:prstGeom prst="teardrop">
          <a:avLst>
            <a:gd name="adj" fmla="val 10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34BD242B-51F6-4A64-8144-2B470B73BEDB}">
      <dsp:nvSpPr>
        <dsp:cNvPr id="0" name=""/>
        <dsp:cNvSpPr/>
      </dsp:nvSpPr>
      <dsp:spPr>
        <a:xfrm>
          <a:off x="402874" y="603099"/>
          <a:ext cx="1370546" cy="1370305"/>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z="5008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OSINT report</a:t>
          </a:r>
        </a:p>
      </dsp:txBody>
      <dsp:txXfrm>
        <a:off x="598667" y="798894"/>
        <a:ext cx="978961" cy="9787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BFA14D-54A2-4187-A846-DF8E4A034F6C}" type="datetimeFigureOut">
              <a:rPr lang="en-GB" smtClean="0"/>
              <a:t>31/07/2018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8BDCBC-A4FF-45D3-981C-561BCB959359}" type="slidenum">
              <a:rPr lang="en-GB" smtClean="0"/>
              <a:t>‹#›</a:t>
            </a:fld>
            <a:endParaRPr lang="en-GB"/>
          </a:p>
        </p:txBody>
      </p:sp>
    </p:spTree>
    <p:extLst>
      <p:ext uri="{BB962C8B-B14F-4D97-AF65-F5344CB8AC3E}">
        <p14:creationId xmlns:p14="http://schemas.microsoft.com/office/powerpoint/2010/main" val="9916632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9BB741-F384-4D32-B9CF-4DDB67ADA8C8}" type="datetimeFigureOut">
              <a:rPr lang="en-GB" smtClean="0"/>
              <a:t>31/07/2018</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740980-25A4-4896-BDE4-3BB2753A65B5}" type="slidenum">
              <a:rPr lang="en-GB" smtClean="0"/>
              <a:t>‹#›</a:t>
            </a:fld>
            <a:endParaRPr lang="en-GB"/>
          </a:p>
        </p:txBody>
      </p:sp>
    </p:spTree>
    <p:extLst>
      <p:ext uri="{BB962C8B-B14F-4D97-AF65-F5344CB8AC3E}">
        <p14:creationId xmlns:p14="http://schemas.microsoft.com/office/powerpoint/2010/main" val="3179917932"/>
      </p:ext>
    </p:extLst>
  </p:cSld>
  <p:clrMap bg1="lt1" tx1="dk1" bg2="lt2" tx2="dk2" accent1="accent1" accent2="accent2" accent3="accent3" accent4="accent4" accent5="accent5" accent6="accent6" hlink="hlink" folHlink="folHlink"/>
  <p:notesStyle>
    <a:lvl1pPr marL="0" algn="l" defTabSz="715587" rtl="0" eaLnBrk="1" latinLnBrk="0" hangingPunct="1">
      <a:defRPr sz="900" kern="1200">
        <a:solidFill>
          <a:schemeClr val="tx1"/>
        </a:solidFill>
        <a:latin typeface="+mn-lt"/>
        <a:ea typeface="+mn-ea"/>
        <a:cs typeface="+mn-cs"/>
      </a:defRPr>
    </a:lvl1pPr>
    <a:lvl2pPr marL="357794" algn="l" defTabSz="715587" rtl="0" eaLnBrk="1" latinLnBrk="0" hangingPunct="1">
      <a:defRPr sz="900" kern="1200">
        <a:solidFill>
          <a:schemeClr val="tx1"/>
        </a:solidFill>
        <a:latin typeface="+mn-lt"/>
        <a:ea typeface="+mn-ea"/>
        <a:cs typeface="+mn-cs"/>
      </a:defRPr>
    </a:lvl2pPr>
    <a:lvl3pPr marL="715587" algn="l" defTabSz="715587" rtl="0" eaLnBrk="1" latinLnBrk="0" hangingPunct="1">
      <a:defRPr sz="900" kern="1200">
        <a:solidFill>
          <a:schemeClr val="tx1"/>
        </a:solidFill>
        <a:latin typeface="+mn-lt"/>
        <a:ea typeface="+mn-ea"/>
        <a:cs typeface="+mn-cs"/>
      </a:defRPr>
    </a:lvl3pPr>
    <a:lvl4pPr marL="1073380" algn="l" defTabSz="715587" rtl="0" eaLnBrk="1" latinLnBrk="0" hangingPunct="1">
      <a:defRPr sz="900" kern="1200">
        <a:solidFill>
          <a:schemeClr val="tx1"/>
        </a:solidFill>
        <a:latin typeface="+mn-lt"/>
        <a:ea typeface="+mn-ea"/>
        <a:cs typeface="+mn-cs"/>
      </a:defRPr>
    </a:lvl4pPr>
    <a:lvl5pPr marL="1431174" algn="l" defTabSz="715587" rtl="0" eaLnBrk="1" latinLnBrk="0" hangingPunct="1">
      <a:defRPr sz="900" kern="1200">
        <a:solidFill>
          <a:schemeClr val="tx1"/>
        </a:solidFill>
        <a:latin typeface="+mn-lt"/>
        <a:ea typeface="+mn-ea"/>
        <a:cs typeface="+mn-cs"/>
      </a:defRPr>
    </a:lvl5pPr>
    <a:lvl6pPr marL="1788967" algn="l" defTabSz="715587" rtl="0" eaLnBrk="1" latinLnBrk="0" hangingPunct="1">
      <a:defRPr sz="900" kern="1200">
        <a:solidFill>
          <a:schemeClr val="tx1"/>
        </a:solidFill>
        <a:latin typeface="+mn-lt"/>
        <a:ea typeface="+mn-ea"/>
        <a:cs typeface="+mn-cs"/>
      </a:defRPr>
    </a:lvl6pPr>
    <a:lvl7pPr marL="2146761" algn="l" defTabSz="715587" rtl="0" eaLnBrk="1" latinLnBrk="0" hangingPunct="1">
      <a:defRPr sz="900" kern="1200">
        <a:solidFill>
          <a:schemeClr val="tx1"/>
        </a:solidFill>
        <a:latin typeface="+mn-lt"/>
        <a:ea typeface="+mn-ea"/>
        <a:cs typeface="+mn-cs"/>
      </a:defRPr>
    </a:lvl7pPr>
    <a:lvl8pPr marL="2504554" algn="l" defTabSz="715587" rtl="0" eaLnBrk="1" latinLnBrk="0" hangingPunct="1">
      <a:defRPr sz="900" kern="1200">
        <a:solidFill>
          <a:schemeClr val="tx1"/>
        </a:solidFill>
        <a:latin typeface="+mn-lt"/>
        <a:ea typeface="+mn-ea"/>
        <a:cs typeface="+mn-cs"/>
      </a:defRPr>
    </a:lvl8pPr>
    <a:lvl9pPr marL="2862347" algn="l" defTabSz="7155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sc.gov.uk/file/2787/download?token=mRJt7ZPW"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cpni.gov.uk/system/files/documents/40/4b/infographic.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information is taken from the “Information is Beautiful” website. Each one of these bubbles can be clicked on and more information is given about the data breach. The colours represent different types of attack, but what we can see is that 10 years or so ago, data breaches were fairly rare, and hacking in particular (the dark red colour) was still fairly unusual. If we bring that forward to now…the change is quite remarkable…</a:t>
            </a:r>
          </a:p>
        </p:txBody>
      </p:sp>
      <p:sp>
        <p:nvSpPr>
          <p:cNvPr id="4" name="Slide Number Placeholder 3"/>
          <p:cNvSpPr>
            <a:spLocks noGrp="1"/>
          </p:cNvSpPr>
          <p:nvPr>
            <p:ph type="sldNum" sz="quarter" idx="10"/>
          </p:nvPr>
        </p:nvSpPr>
        <p:spPr/>
        <p:txBody>
          <a:bodyPr/>
          <a:lstStyle/>
          <a:p>
            <a:fld id="{F7D8859B-D7B2-4524-A914-23A343B7401F}" type="slidenum">
              <a:rPr lang="en-GB" smtClean="0"/>
              <a:t>5</a:t>
            </a:fld>
            <a:endParaRPr lang="en-GB"/>
          </a:p>
        </p:txBody>
      </p:sp>
    </p:spTree>
    <p:extLst>
      <p:ext uri="{BB962C8B-B14F-4D97-AF65-F5344CB8AC3E}">
        <p14:creationId xmlns:p14="http://schemas.microsoft.com/office/powerpoint/2010/main" val="3125354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now a sea of red, and the volume of data records that are affected is also much larger. There are no specific pension scheme organisations on here (yet), but you have got JP Morgan Chase back in 2014, and you’ve also got yahoo and </a:t>
            </a:r>
            <a:r>
              <a:rPr lang="en-GB" dirty="0" err="1"/>
              <a:t>aol</a:t>
            </a:r>
            <a:r>
              <a:rPr lang="en-GB" dirty="0"/>
              <a:t>, which are a concern if you have trustees who are using such email addresses to access scheme information and data.</a:t>
            </a:r>
          </a:p>
          <a:p>
            <a:endParaRPr lang="en-GB" dirty="0"/>
          </a:p>
          <a:p>
            <a:r>
              <a:rPr lang="en-GB" dirty="0"/>
              <a:t>The big story that is missing from here is Uber as we’ve not recaptured the page, but the </a:t>
            </a:r>
            <a:r>
              <a:rPr lang="en-GB" dirty="0" err="1"/>
              <a:t>uber</a:t>
            </a:r>
            <a:r>
              <a:rPr lang="en-GB" dirty="0"/>
              <a:t> breach affected 57 million data records. In that instance, they paid the hackers $100,000 on the understanding that they would keep quiet about it. The head of IT security for Uber is no longer the head of IT security for Uber…</a:t>
            </a:r>
          </a:p>
          <a:p>
            <a:endParaRPr lang="en-GB" dirty="0"/>
          </a:p>
          <a:p>
            <a:r>
              <a:rPr lang="en-GB" dirty="0"/>
              <a:t>So why is the picture so different? To understand that, we need to consider how the way we work has changed…</a:t>
            </a:r>
          </a:p>
        </p:txBody>
      </p:sp>
      <p:sp>
        <p:nvSpPr>
          <p:cNvPr id="4" name="Slide Number Placeholder 3"/>
          <p:cNvSpPr>
            <a:spLocks noGrp="1"/>
          </p:cNvSpPr>
          <p:nvPr>
            <p:ph type="sldNum" sz="quarter" idx="10"/>
          </p:nvPr>
        </p:nvSpPr>
        <p:spPr/>
        <p:txBody>
          <a:bodyPr/>
          <a:lstStyle/>
          <a:p>
            <a:fld id="{F7D8859B-D7B2-4524-A914-23A343B7401F}" type="slidenum">
              <a:rPr lang="en-GB" smtClean="0"/>
              <a:t>6</a:t>
            </a:fld>
            <a:endParaRPr lang="en-GB"/>
          </a:p>
        </p:txBody>
      </p:sp>
    </p:spTree>
    <p:extLst>
      <p:ext uri="{BB962C8B-B14F-4D97-AF65-F5344CB8AC3E}">
        <p14:creationId xmlns:p14="http://schemas.microsoft.com/office/powerpoint/2010/main" val="47472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F740980-25A4-4896-BDE4-3BB2753A65B5}" type="slidenum">
              <a:rPr lang="en-GB" smtClean="0"/>
              <a:t>7</a:t>
            </a:fld>
            <a:endParaRPr lang="en-GB"/>
          </a:p>
        </p:txBody>
      </p:sp>
    </p:spTree>
    <p:extLst>
      <p:ext uri="{BB962C8B-B14F-4D97-AF65-F5344CB8AC3E}">
        <p14:creationId xmlns:p14="http://schemas.microsoft.com/office/powerpoint/2010/main" val="1358539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F740980-25A4-4896-BDE4-3BB2753A65B5}" type="slidenum">
              <a:rPr lang="en-GB" smtClean="0"/>
              <a:t>20</a:t>
            </a:fld>
            <a:endParaRPr lang="en-GB"/>
          </a:p>
        </p:txBody>
      </p:sp>
    </p:spTree>
    <p:extLst>
      <p:ext uri="{BB962C8B-B14F-4D97-AF65-F5344CB8AC3E}">
        <p14:creationId xmlns:p14="http://schemas.microsoft.com/office/powerpoint/2010/main" val="91565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kern="1200" dirty="0">
                <a:solidFill>
                  <a:schemeClr val="tx1"/>
                </a:solidFill>
                <a:effectLst/>
                <a:latin typeface="+mn-lt"/>
                <a:ea typeface="+mn-ea"/>
                <a:cs typeface="+mn-cs"/>
              </a:rPr>
              <a:t>Strategic OSINT research, detailed report, to include; </a:t>
            </a:r>
          </a:p>
          <a:p>
            <a:pPr lvl="0"/>
            <a:r>
              <a:rPr lang="en-GB" sz="900" kern="1200" dirty="0">
                <a:solidFill>
                  <a:schemeClr val="tx1"/>
                </a:solidFill>
                <a:effectLst/>
                <a:latin typeface="+mn-lt"/>
                <a:ea typeface="+mn-ea"/>
                <a:cs typeface="+mn-cs"/>
              </a:rPr>
              <a:t>- Documents from search engines;</a:t>
            </a:r>
          </a:p>
          <a:p>
            <a:pPr lvl="0"/>
            <a:r>
              <a:rPr lang="en-GB" sz="900" kern="1200" dirty="0">
                <a:solidFill>
                  <a:schemeClr val="tx1"/>
                </a:solidFill>
                <a:effectLst/>
                <a:latin typeface="+mn-lt"/>
                <a:ea typeface="+mn-ea"/>
                <a:cs typeface="+mn-cs"/>
              </a:rPr>
              <a:t>- Publicly disclosed suppliers and strategic partners</a:t>
            </a:r>
          </a:p>
          <a:p>
            <a:pPr lvl="0"/>
            <a:r>
              <a:rPr lang="en-GB" sz="900" kern="1200" dirty="0">
                <a:solidFill>
                  <a:schemeClr val="tx1"/>
                </a:solidFill>
                <a:effectLst/>
                <a:latin typeface="+mn-lt"/>
                <a:ea typeface="+mn-ea"/>
                <a:cs typeface="+mn-cs"/>
              </a:rPr>
              <a:t>- Social media profiles.</a:t>
            </a:r>
          </a:p>
          <a:p>
            <a:pPr lvl="0"/>
            <a:r>
              <a:rPr lang="en-GB" sz="900" kern="1200" dirty="0">
                <a:solidFill>
                  <a:schemeClr val="tx1"/>
                </a:solidFill>
                <a:effectLst/>
                <a:latin typeface="+mn-lt"/>
                <a:ea typeface="+mn-ea"/>
                <a:cs typeface="+mn-cs"/>
              </a:rPr>
              <a:t>- Lists of email addresses, and likely targets for social engineering contacts.</a:t>
            </a:r>
          </a:p>
          <a:p>
            <a:pPr lvl="0"/>
            <a:r>
              <a:rPr lang="en-GB" sz="900" kern="1200" dirty="0">
                <a:solidFill>
                  <a:schemeClr val="tx1"/>
                </a:solidFill>
                <a:effectLst/>
                <a:latin typeface="+mn-lt"/>
                <a:ea typeface="+mn-ea"/>
                <a:cs typeface="+mn-cs"/>
              </a:rPr>
              <a:t>- Details of known password breaches (</a:t>
            </a:r>
            <a:r>
              <a:rPr lang="en-GB" sz="900" kern="1200" dirty="0" err="1">
                <a:solidFill>
                  <a:schemeClr val="tx1"/>
                </a:solidFill>
                <a:effectLst/>
                <a:latin typeface="+mn-lt"/>
                <a:ea typeface="+mn-ea"/>
                <a:cs typeface="+mn-cs"/>
              </a:rPr>
              <a:t>eg</a:t>
            </a:r>
            <a:r>
              <a:rPr lang="en-GB" sz="900" kern="1200" dirty="0">
                <a:solidFill>
                  <a:schemeClr val="tx1"/>
                </a:solidFill>
                <a:effectLst/>
                <a:latin typeface="+mn-lt"/>
                <a:ea typeface="+mn-ea"/>
                <a:cs typeface="+mn-cs"/>
              </a:rPr>
              <a:t>:- have I been </a:t>
            </a:r>
            <a:r>
              <a:rPr lang="en-GB" sz="900" kern="1200" dirty="0" err="1">
                <a:solidFill>
                  <a:schemeClr val="tx1"/>
                </a:solidFill>
                <a:effectLst/>
                <a:latin typeface="+mn-lt"/>
                <a:ea typeface="+mn-ea"/>
                <a:cs typeface="+mn-cs"/>
              </a:rPr>
              <a:t>pwned</a:t>
            </a:r>
            <a:r>
              <a:rPr lang="en-GB" sz="900" kern="1200" dirty="0">
                <a:solidFill>
                  <a:schemeClr val="tx1"/>
                </a:solidFill>
                <a:effectLst/>
                <a:latin typeface="+mn-lt"/>
                <a:ea typeface="+mn-ea"/>
                <a:cs typeface="+mn-cs"/>
              </a:rPr>
              <a:t>), highlighting where re-use of passwords could compromise individuals. </a:t>
            </a:r>
          </a:p>
          <a:p>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A simulated phishing or social engineering attack. </a:t>
            </a:r>
          </a:p>
          <a:p>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Help </a:t>
            </a:r>
            <a:r>
              <a:rPr lang="en-GB" sz="900" u="sng" kern="1200" dirty="0">
                <a:solidFill>
                  <a:schemeClr val="tx1"/>
                </a:solidFill>
                <a:effectLst/>
                <a:latin typeface="+mn-lt"/>
                <a:ea typeface="+mn-ea"/>
                <a:cs typeface="+mn-cs"/>
                <a:hlinkClick r:id="rId3"/>
              </a:rPr>
              <a:t>design</a:t>
            </a:r>
            <a:r>
              <a:rPr lang="en-GB" sz="900" kern="1200" dirty="0">
                <a:solidFill>
                  <a:schemeClr val="tx1"/>
                </a:solidFill>
                <a:effectLst/>
                <a:latin typeface="+mn-lt"/>
                <a:ea typeface="+mn-ea"/>
                <a:cs typeface="+mn-cs"/>
              </a:rPr>
              <a:t> technical and logical controls, focusing on financial controls (such as separation of duties, levels of financial authorisation and trust), network architecture designed with defence in depth at its core (cyber essentials / ISO27k), and appropriate reporting / flagging mechanisms for staff. a staff aware of the risks and types of targets and a culture of scepticism and reporting of incidents. </a:t>
            </a:r>
          </a:p>
          <a:p>
            <a:endParaRPr lang="en-GB" sz="900" kern="1200" dirty="0">
              <a:solidFill>
                <a:schemeClr val="tx1"/>
              </a:solidFill>
              <a:effectLst/>
              <a:latin typeface="+mn-lt"/>
              <a:ea typeface="+mn-ea"/>
              <a:cs typeface="+mn-cs"/>
            </a:endParaRPr>
          </a:p>
          <a:p>
            <a:r>
              <a:rPr lang="en-GB" sz="900" kern="1200" dirty="0">
                <a:solidFill>
                  <a:schemeClr val="tx1"/>
                </a:solidFill>
                <a:effectLst/>
                <a:latin typeface="+mn-lt"/>
                <a:ea typeface="+mn-ea"/>
                <a:cs typeface="+mn-cs"/>
              </a:rPr>
              <a:t>Educational cycle  </a:t>
            </a:r>
            <a:r>
              <a:rPr lang="en-GB" sz="900" kern="1200" dirty="0">
                <a:solidFill>
                  <a:schemeClr val="tx1"/>
                </a:solidFill>
                <a:effectLst/>
                <a:latin typeface="+mn-lt"/>
                <a:ea typeface="+mn-ea"/>
                <a:cs typeface="+mn-cs"/>
                <a:sym typeface="Wingdings" panose="05000000000000000000" pitchFamily="2" charset="2"/>
              </a:rPr>
              <a:t> </a:t>
            </a:r>
            <a:r>
              <a:rPr lang="en-GB" sz="900" kern="1200" dirty="0">
                <a:solidFill>
                  <a:schemeClr val="tx1"/>
                </a:solidFill>
                <a:effectLst/>
                <a:latin typeface="+mn-lt"/>
                <a:ea typeface="+mn-ea"/>
                <a:cs typeface="+mn-cs"/>
              </a:rPr>
              <a:t>provide awareness raising material to </a:t>
            </a:r>
            <a:r>
              <a:rPr lang="en-GB" sz="900" u="sng" kern="1200" dirty="0">
                <a:solidFill>
                  <a:schemeClr val="tx1"/>
                </a:solidFill>
                <a:effectLst/>
                <a:latin typeface="+mn-lt"/>
                <a:ea typeface="+mn-ea"/>
                <a:cs typeface="+mn-cs"/>
                <a:hlinkClick r:id="rId4"/>
              </a:rPr>
              <a:t>staff</a:t>
            </a:r>
            <a:r>
              <a:rPr lang="en-GB" sz="900" kern="1200" dirty="0">
                <a:solidFill>
                  <a:schemeClr val="tx1"/>
                </a:solidFill>
                <a:effectLst/>
                <a:latin typeface="+mn-lt"/>
                <a:ea typeface="+mn-ea"/>
                <a:cs typeface="+mn-cs"/>
              </a:rPr>
              <a:t>, and tailored education session(s) to C-Suite executives </a:t>
            </a:r>
            <a:br>
              <a:rPr lang="en-GB" sz="900" kern="1200" dirty="0">
                <a:solidFill>
                  <a:schemeClr val="tx1"/>
                </a:solidFill>
                <a:effectLst/>
                <a:latin typeface="+mn-lt"/>
                <a:ea typeface="+mn-ea"/>
                <a:cs typeface="+mn-cs"/>
              </a:rPr>
            </a:br>
            <a:r>
              <a:rPr lang="en-GB" sz="900" kern="1200" dirty="0">
                <a:solidFill>
                  <a:schemeClr val="tx1"/>
                </a:solidFill>
                <a:effectLst/>
                <a:latin typeface="+mn-lt"/>
                <a:ea typeface="+mn-ea"/>
                <a:cs typeface="+mn-cs"/>
              </a:rPr>
              <a:t>highlight the likely steps a hacker would take to target them. </a:t>
            </a:r>
          </a:p>
        </p:txBody>
      </p:sp>
      <p:sp>
        <p:nvSpPr>
          <p:cNvPr id="4" name="Slide Number Placeholder 3"/>
          <p:cNvSpPr>
            <a:spLocks noGrp="1"/>
          </p:cNvSpPr>
          <p:nvPr>
            <p:ph type="sldNum" sz="quarter" idx="10"/>
          </p:nvPr>
        </p:nvSpPr>
        <p:spPr/>
        <p:txBody>
          <a:bodyPr/>
          <a:lstStyle/>
          <a:p>
            <a:fld id="{6F740980-25A4-4896-BDE4-3BB2753A65B5}" type="slidenum">
              <a:rPr lang="en-GB" smtClean="0"/>
              <a:t>21</a:t>
            </a:fld>
            <a:endParaRPr lang="en-GB"/>
          </a:p>
        </p:txBody>
      </p:sp>
    </p:spTree>
    <p:extLst>
      <p:ext uri="{BB962C8B-B14F-4D97-AF65-F5344CB8AC3E}">
        <p14:creationId xmlns:p14="http://schemas.microsoft.com/office/powerpoint/2010/main" val="4117377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tags" Target="../tags/tag118.xml"/><Relationship Id="rId3" Type="http://schemas.openxmlformats.org/officeDocument/2006/relationships/tags" Target="../tags/tag103.xml"/><Relationship Id="rId21" Type="http://schemas.openxmlformats.org/officeDocument/2006/relationships/image" Target="../media/image1.png"/><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tags" Target="../tags/tag117.xml"/><Relationship Id="rId2" Type="http://schemas.openxmlformats.org/officeDocument/2006/relationships/tags" Target="../tags/tag102.xml"/><Relationship Id="rId16" Type="http://schemas.openxmlformats.org/officeDocument/2006/relationships/tags" Target="../tags/tag116.xml"/><Relationship Id="rId20" Type="http://schemas.openxmlformats.org/officeDocument/2006/relationships/slideMaster" Target="../slideMasters/slideMaster1.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tags" Target="../tags/tag115.xml"/><Relationship Id="rId10" Type="http://schemas.openxmlformats.org/officeDocument/2006/relationships/tags" Target="../tags/tag110.xml"/><Relationship Id="rId19" Type="http://schemas.openxmlformats.org/officeDocument/2006/relationships/tags" Target="../tags/tag119.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tags" Target="../tags/tag137.xml"/><Relationship Id="rId3" Type="http://schemas.openxmlformats.org/officeDocument/2006/relationships/tags" Target="../tags/tag122.xml"/><Relationship Id="rId21" Type="http://schemas.openxmlformats.org/officeDocument/2006/relationships/image" Target="../media/image1.png"/><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slideMaster" Target="../slideMasters/slideMaster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19" Type="http://schemas.openxmlformats.org/officeDocument/2006/relationships/tags" Target="../tags/tag138.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Master" Target="../slideMasters/slideMaster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slideMaster" Target="../slideMasters/slideMaster1.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tags" Target="../tags/tag40.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10" Type="http://schemas.openxmlformats.org/officeDocument/2006/relationships/tags" Target="../tags/tag30.xml"/><Relationship Id="rId19" Type="http://schemas.openxmlformats.org/officeDocument/2006/relationships/tags" Target="../tags/tag39.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3" Type="http://schemas.openxmlformats.org/officeDocument/2006/relationships/tags" Target="../tags/tag43.xml"/><Relationship Id="rId21" Type="http://schemas.openxmlformats.org/officeDocument/2006/relationships/slideMaster" Target="../slideMasters/slideMaster1.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10" Type="http://schemas.openxmlformats.org/officeDocument/2006/relationships/tags" Target="../tags/tag50.xml"/><Relationship Id="rId19" Type="http://schemas.openxmlformats.org/officeDocument/2006/relationships/tags" Target="../tags/tag59.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tags" Target="../tags/tag78.xml"/><Relationship Id="rId3" Type="http://schemas.openxmlformats.org/officeDocument/2006/relationships/tags" Target="../tags/tag63.xml"/><Relationship Id="rId21" Type="http://schemas.openxmlformats.org/officeDocument/2006/relationships/slideMaster" Target="../slideMasters/slideMaster1.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19" Type="http://schemas.openxmlformats.org/officeDocument/2006/relationships/tags" Target="../tags/tag79.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tags" Target="../tags/tag98.xml"/><Relationship Id="rId3" Type="http://schemas.openxmlformats.org/officeDocument/2006/relationships/tags" Target="../tags/tag83.xml"/><Relationship Id="rId21" Type="http://schemas.openxmlformats.org/officeDocument/2006/relationships/slideMaster" Target="../slideMasters/slideMaster1.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tags" Target="../tags/tag100.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tags" Target="../tags/tag95.xml"/><Relationship Id="rId10" Type="http://schemas.openxmlformats.org/officeDocument/2006/relationships/tags" Target="../tags/tag90.xml"/><Relationship Id="rId19" Type="http://schemas.openxmlformats.org/officeDocument/2006/relationships/tags" Target="../tags/tag99.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Opening Slide">
    <p:spTree>
      <p:nvGrpSpPr>
        <p:cNvPr id="1" name=""/>
        <p:cNvGrpSpPr/>
        <p:nvPr/>
      </p:nvGrpSpPr>
      <p:grpSpPr>
        <a:xfrm>
          <a:off x="0" y="0"/>
          <a:ext cx="0" cy="0"/>
          <a:chOff x="0" y="0"/>
          <a:chExt cx="0" cy="0"/>
        </a:xfrm>
      </p:grpSpPr>
      <p:grpSp>
        <p:nvGrpSpPr>
          <p:cNvPr id="2" name="Group 1"/>
          <p:cNvGrpSpPr/>
          <p:nvPr/>
        </p:nvGrpSpPr>
        <p:grpSpPr>
          <a:xfrm>
            <a:off x="0" y="180000"/>
            <a:ext cx="8964000" cy="4011930"/>
            <a:chOff x="0" y="180000"/>
            <a:chExt cx="8964000" cy="4011930"/>
          </a:xfrm>
        </p:grpSpPr>
        <p:sp>
          <p:nvSpPr>
            <p:cNvPr id="4" name="Rectangle 3"/>
            <p:cNvSpPr/>
            <p:nvPr/>
          </p:nvSpPr>
          <p:spPr>
            <a:xfrm>
              <a:off x="0" y="180000"/>
              <a:ext cx="8964000" cy="4011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1058236" y="987574"/>
              <a:ext cx="5760640" cy="2123658"/>
            </a:xfrm>
            <a:prstGeom prst="rect">
              <a:avLst/>
            </a:prstGeom>
            <a:noFill/>
          </p:spPr>
          <p:txBody>
            <a:bodyPr wrap="square" rtlCol="0">
              <a:spAutoFit/>
            </a:bodyPr>
            <a:lstStyle/>
            <a:p>
              <a:r>
                <a:rPr kumimoji="0" lang="en-GB" sz="4400" b="0" i="0" u="none" strike="noStrike" kern="1200" cap="none" spc="0" normalizeH="0" baseline="0" noProof="0" dirty="0">
                  <a:ln>
                    <a:noFill/>
                  </a:ln>
                  <a:solidFill>
                    <a:schemeClr val="bg1"/>
                  </a:solidFill>
                  <a:effectLst/>
                  <a:uLnTx/>
                  <a:uFillTx/>
                  <a:latin typeface="+mn-lt"/>
                </a:rPr>
                <a:t>THE POWER </a:t>
              </a:r>
              <a:br>
                <a:rPr kumimoji="0" lang="en-GB" sz="4400" b="0" i="0" u="none" strike="noStrike" kern="1200" cap="none" spc="0" normalizeH="0" baseline="0" noProof="0" dirty="0">
                  <a:ln>
                    <a:noFill/>
                  </a:ln>
                  <a:solidFill>
                    <a:schemeClr val="bg1"/>
                  </a:solidFill>
                  <a:effectLst/>
                  <a:uLnTx/>
                  <a:uFillTx/>
                  <a:latin typeface="+mn-lt"/>
                </a:rPr>
              </a:br>
              <a:r>
                <a:rPr kumimoji="0" lang="en-GB" sz="4400" b="0" i="0" u="none" strike="noStrike" kern="1200" cap="none" spc="0" normalizeH="0" baseline="0" noProof="0" dirty="0">
                  <a:ln>
                    <a:noFill/>
                  </a:ln>
                  <a:solidFill>
                    <a:schemeClr val="bg1"/>
                  </a:solidFill>
                  <a:effectLst/>
                  <a:uLnTx/>
                  <a:uFillTx/>
                  <a:latin typeface="+mn-lt"/>
                </a:rPr>
                <a:t>OF BEING UNDERSTOOD</a:t>
              </a:r>
              <a:endParaRPr lang="en-GB" dirty="0">
                <a:solidFill>
                  <a:schemeClr val="bg1"/>
                </a:solidFill>
              </a:endParaRPr>
            </a:p>
          </p:txBody>
        </p:sp>
        <p:sp>
          <p:nvSpPr>
            <p:cNvPr id="6" name="TextBox 5"/>
            <p:cNvSpPr txBox="1"/>
            <p:nvPr/>
          </p:nvSpPr>
          <p:spPr>
            <a:xfrm>
              <a:off x="1115616" y="3363838"/>
              <a:ext cx="432048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chemeClr val="bg1"/>
                  </a:solidFill>
                </a:rPr>
                <a:t>AUDIT | TAX | CONSULTING</a:t>
              </a:r>
            </a:p>
          </p:txBody>
        </p:sp>
        <p:sp>
          <p:nvSpPr>
            <p:cNvPr id="7" name="Rounded Rectangle 6"/>
            <p:cNvSpPr/>
            <p:nvPr/>
          </p:nvSpPr>
          <p:spPr>
            <a:xfrm>
              <a:off x="6156176" y="3651870"/>
              <a:ext cx="1296144" cy="354305"/>
            </a:xfrm>
            <a:prstGeom prst="roundRect">
              <a:avLst>
                <a:gd name="adj" fmla="val 17922"/>
              </a:avLst>
            </a:prstGeom>
            <a:noFill/>
            <a:ln w="19050">
              <a:solidFill>
                <a:srgbClr val="888B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ounded Rectangle 7"/>
            <p:cNvSpPr/>
            <p:nvPr/>
          </p:nvSpPr>
          <p:spPr>
            <a:xfrm>
              <a:off x="539552" y="514231"/>
              <a:ext cx="5904656" cy="3326660"/>
            </a:xfrm>
            <a:prstGeom prst="roundRect">
              <a:avLst>
                <a:gd name="adj" fmla="val 1909"/>
              </a:avLst>
            </a:prstGeom>
            <a:noFill/>
            <a:ln w="19050">
              <a:solidFill>
                <a:srgbClr val="3F9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ounded Rectangle 8"/>
            <p:cNvSpPr/>
            <p:nvPr/>
          </p:nvSpPr>
          <p:spPr>
            <a:xfrm>
              <a:off x="858959" y="385762"/>
              <a:ext cx="7385449" cy="2906067"/>
            </a:xfrm>
            <a:prstGeom prst="roundRect">
              <a:avLst>
                <a:gd name="adj" fmla="val 2185"/>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0" name="RSM Logo" descr="Z:\RSM International\1 Design\2015\Brand\Guidelines\Logos\Logos-03.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161200" y="4604400"/>
            <a:ext cx="804674" cy="34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18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Slide Number Placeholder 2"/>
          <p:cNvSpPr>
            <a:spLocks noGrp="1"/>
          </p:cNvSpPr>
          <p:nvPr>
            <p:ph type="sldNum" sz="quarter" idx="10"/>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378463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95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with Logo">
    <p:spTree>
      <p:nvGrpSpPr>
        <p:cNvPr id="1" name=""/>
        <p:cNvGrpSpPr/>
        <p:nvPr/>
      </p:nvGrpSpPr>
      <p:grpSpPr>
        <a:xfrm>
          <a:off x="0" y="0"/>
          <a:ext cx="0" cy="0"/>
          <a:chOff x="0" y="0"/>
          <a:chExt cx="0" cy="0"/>
        </a:xfrm>
      </p:grpSpPr>
      <p:pic>
        <p:nvPicPr>
          <p:cNvPr id="2" name="RSM Logo" descr="Z:\RSM International\1 Design\2015\Brand\Guidelines\Logos\Logos-03.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161200" y="4604400"/>
            <a:ext cx="804674" cy="34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25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252000" y="968400"/>
            <a:ext cx="4172400" cy="34884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791600" y="968400"/>
            <a:ext cx="4172400" cy="34884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p:cNvSpPr>
            <a:spLocks noGrp="1"/>
          </p:cNvSpPr>
          <p:nvPr>
            <p:ph type="sldNum" sz="quarter" idx="10"/>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3752362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dirty="0"/>
          </a:p>
        </p:txBody>
      </p:sp>
      <p:sp>
        <p:nvSpPr>
          <p:cNvPr id="3" name="Text Placeholder 2"/>
          <p:cNvSpPr>
            <a:spLocks noGrp="1"/>
          </p:cNvSpPr>
          <p:nvPr>
            <p:ph type="body" idx="1"/>
          </p:nvPr>
        </p:nvSpPr>
        <p:spPr>
          <a:xfrm>
            <a:off x="252000" y="968400"/>
            <a:ext cx="4172400" cy="468000"/>
          </a:xfrm>
        </p:spPr>
        <p:txBody>
          <a:bodyPr anchor="t" anchorCtr="0"/>
          <a:lstStyle>
            <a:lvl1pPr marL="0" indent="0">
              <a:buNone/>
              <a:defRPr sz="2400" b="0" cap="none" baseline="0">
                <a:solidFill>
                  <a:schemeClr val="tx1"/>
                </a:solidFill>
              </a:defRPr>
            </a:lvl1pPr>
            <a:lvl2pPr marL="408135" indent="0">
              <a:buNone/>
              <a:defRPr sz="1800" b="1"/>
            </a:lvl2pPr>
            <a:lvl3pPr marL="816270" indent="0">
              <a:buNone/>
              <a:defRPr sz="1600" b="1"/>
            </a:lvl3pPr>
            <a:lvl4pPr marL="1224404" indent="0">
              <a:buNone/>
              <a:defRPr sz="1400" b="1"/>
            </a:lvl4pPr>
            <a:lvl5pPr marL="1632540" indent="0">
              <a:buNone/>
              <a:defRPr sz="1400" b="1"/>
            </a:lvl5pPr>
            <a:lvl6pPr marL="2040675" indent="0">
              <a:buNone/>
              <a:defRPr sz="1400" b="1"/>
            </a:lvl6pPr>
            <a:lvl7pPr marL="2448809" indent="0">
              <a:buNone/>
              <a:defRPr sz="1400" b="1"/>
            </a:lvl7pPr>
            <a:lvl8pPr marL="2856944" indent="0">
              <a:buNone/>
              <a:defRPr sz="1400" b="1"/>
            </a:lvl8pPr>
            <a:lvl9pPr marL="3265079" indent="0">
              <a:buNone/>
              <a:defRPr sz="1400" b="1"/>
            </a:lvl9pPr>
          </a:lstStyle>
          <a:p>
            <a:pPr lvl="0"/>
            <a:r>
              <a:rPr lang="en-US"/>
              <a:t>Edit Master text styles</a:t>
            </a:r>
          </a:p>
        </p:txBody>
      </p:sp>
      <p:sp>
        <p:nvSpPr>
          <p:cNvPr id="4" name="Content Placeholder 3"/>
          <p:cNvSpPr>
            <a:spLocks noGrp="1"/>
          </p:cNvSpPr>
          <p:nvPr>
            <p:ph sz="half" idx="2"/>
          </p:nvPr>
        </p:nvSpPr>
        <p:spPr>
          <a:xfrm>
            <a:off x="252000" y="1504800"/>
            <a:ext cx="4172400" cy="295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791600" y="968400"/>
            <a:ext cx="4172400" cy="468000"/>
          </a:xfrm>
        </p:spPr>
        <p:txBody>
          <a:bodyPr anchor="t" anchorCtr="0"/>
          <a:lstStyle>
            <a:lvl1pPr marL="0" indent="0">
              <a:buNone/>
              <a:defRPr sz="2400" b="0" cap="none" baseline="0">
                <a:solidFill>
                  <a:schemeClr val="tx1"/>
                </a:solidFill>
              </a:defRPr>
            </a:lvl1pPr>
            <a:lvl2pPr marL="408135" indent="0">
              <a:buNone/>
              <a:defRPr sz="1800" b="1"/>
            </a:lvl2pPr>
            <a:lvl3pPr marL="816270" indent="0">
              <a:buNone/>
              <a:defRPr sz="1600" b="1"/>
            </a:lvl3pPr>
            <a:lvl4pPr marL="1224404" indent="0">
              <a:buNone/>
              <a:defRPr sz="1400" b="1"/>
            </a:lvl4pPr>
            <a:lvl5pPr marL="1632540" indent="0">
              <a:buNone/>
              <a:defRPr sz="1400" b="1"/>
            </a:lvl5pPr>
            <a:lvl6pPr marL="2040675" indent="0">
              <a:buNone/>
              <a:defRPr sz="1400" b="1"/>
            </a:lvl6pPr>
            <a:lvl7pPr marL="2448809" indent="0">
              <a:buNone/>
              <a:defRPr sz="1400" b="1"/>
            </a:lvl7pPr>
            <a:lvl8pPr marL="2856944" indent="0">
              <a:buNone/>
              <a:defRPr sz="1400" b="1"/>
            </a:lvl8pPr>
            <a:lvl9pPr marL="3265079" indent="0">
              <a:buNone/>
              <a:defRPr sz="1400" b="1"/>
            </a:lvl9pPr>
          </a:lstStyle>
          <a:p>
            <a:pPr lvl="0"/>
            <a:r>
              <a:rPr lang="en-US"/>
              <a:t>Edit Master text styles</a:t>
            </a:r>
          </a:p>
        </p:txBody>
      </p:sp>
      <p:sp>
        <p:nvSpPr>
          <p:cNvPr id="6" name="Content Placeholder 5"/>
          <p:cNvSpPr>
            <a:spLocks noGrp="1"/>
          </p:cNvSpPr>
          <p:nvPr>
            <p:ph sz="quarter" idx="4"/>
          </p:nvPr>
        </p:nvSpPr>
        <p:spPr>
          <a:xfrm>
            <a:off x="4791600" y="1504800"/>
            <a:ext cx="4172400" cy="29592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p:cNvSpPr>
            <a:spLocks noGrp="1"/>
          </p:cNvSpPr>
          <p:nvPr>
            <p:ph type="sldNum" sz="quarter" idx="10"/>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4158874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icture">
    <p:spTree>
      <p:nvGrpSpPr>
        <p:cNvPr id="1" name=""/>
        <p:cNvGrpSpPr/>
        <p:nvPr/>
      </p:nvGrpSpPr>
      <p:grpSpPr>
        <a:xfrm>
          <a:off x="0" y="0"/>
          <a:ext cx="0" cy="0"/>
          <a:chOff x="0" y="0"/>
          <a:chExt cx="0" cy="0"/>
        </a:xfrm>
      </p:grpSpPr>
      <p:pic>
        <p:nvPicPr>
          <p:cNvPr id="10" name="RSM Logo" descr="Z:\RSM International\1 Design\2015\Brand\Guidelines\Logos\Logos-03.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161200" y="4604400"/>
            <a:ext cx="804674" cy="344425"/>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sz="quarter" idx="53"/>
          </p:nvPr>
        </p:nvSpPr>
        <p:spPr>
          <a:xfrm>
            <a:off x="0" y="170473"/>
            <a:ext cx="8964000" cy="4248000"/>
          </a:xfrm>
        </p:spPr>
        <p:txBody>
          <a:bodyPr lIns="0" tIns="756000" anchor="ctr" anchorCtr="1"/>
          <a:lstStyle/>
          <a:p>
            <a:r>
              <a:rPr lang="en-US"/>
              <a:t>Click icon to add picture</a:t>
            </a:r>
            <a:endParaRPr lang="en-GB"/>
          </a:p>
        </p:txBody>
      </p:sp>
      <p:sp>
        <p:nvSpPr>
          <p:cNvPr id="2" name="Slide Number Placeholder 1"/>
          <p:cNvSpPr>
            <a:spLocks noGrp="1"/>
          </p:cNvSpPr>
          <p:nvPr>
            <p:ph type="sldNum" sz="quarter" idx="54"/>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867741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yout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
        <p:nvSpPr>
          <p:cNvPr id="4" name="Picture Placeholder 20"/>
          <p:cNvSpPr>
            <a:spLocks noGrp="1"/>
          </p:cNvSpPr>
          <p:nvPr>
            <p:ph type="pic" sz="quarter" idx="33"/>
          </p:nvPr>
        </p:nvSpPr>
        <p:spPr>
          <a:xfrm>
            <a:off x="9287356" y="3057016"/>
            <a:ext cx="360000" cy="360000"/>
          </a:xfrm>
        </p:spPr>
        <p:txBody>
          <a:bodyPr tIns="936000" anchor="ctr" anchorCtr="1"/>
          <a:lstStyle/>
          <a:p>
            <a:r>
              <a:rPr lang="en-US"/>
              <a:t>Click icon to add picture</a:t>
            </a:r>
            <a:endParaRPr lang="en-GB" dirty="0"/>
          </a:p>
        </p:txBody>
      </p:sp>
      <p:sp>
        <p:nvSpPr>
          <p:cNvPr id="28" name="Picture Placeholder 19"/>
          <p:cNvSpPr>
            <a:spLocks noGrp="1"/>
          </p:cNvSpPr>
          <p:nvPr>
            <p:ph type="pic" sz="quarter" idx="34"/>
          </p:nvPr>
        </p:nvSpPr>
        <p:spPr>
          <a:xfrm>
            <a:off x="9287356" y="3057016"/>
            <a:ext cx="360000" cy="360000"/>
          </a:xfrm>
        </p:spPr>
        <p:txBody>
          <a:bodyPr tIns="936000" anchor="ctr" anchorCtr="1"/>
          <a:lstStyle/>
          <a:p>
            <a:r>
              <a:rPr lang="en-US"/>
              <a:t>Click icon to add picture</a:t>
            </a:r>
            <a:endParaRPr lang="en-GB" dirty="0"/>
          </a:p>
        </p:txBody>
      </p:sp>
      <p:sp>
        <p:nvSpPr>
          <p:cNvPr id="29" name="Picture Placeholder 18"/>
          <p:cNvSpPr>
            <a:spLocks noGrp="1"/>
          </p:cNvSpPr>
          <p:nvPr>
            <p:ph type="pic" sz="quarter" idx="35"/>
          </p:nvPr>
        </p:nvSpPr>
        <p:spPr>
          <a:xfrm>
            <a:off x="9287356" y="3057016"/>
            <a:ext cx="360000" cy="360000"/>
          </a:xfrm>
        </p:spPr>
        <p:txBody>
          <a:bodyPr tIns="936000" anchor="ctr" anchorCtr="1"/>
          <a:lstStyle/>
          <a:p>
            <a:r>
              <a:rPr lang="en-US"/>
              <a:t>Click icon to add picture</a:t>
            </a:r>
            <a:endParaRPr lang="en-GB" dirty="0"/>
          </a:p>
        </p:txBody>
      </p:sp>
      <p:sp>
        <p:nvSpPr>
          <p:cNvPr id="30" name="Picture Placeholder 17"/>
          <p:cNvSpPr>
            <a:spLocks noGrp="1"/>
          </p:cNvSpPr>
          <p:nvPr>
            <p:ph type="pic" sz="quarter" idx="36"/>
          </p:nvPr>
        </p:nvSpPr>
        <p:spPr>
          <a:xfrm>
            <a:off x="9287356" y="3057016"/>
            <a:ext cx="360000" cy="360000"/>
          </a:xfrm>
        </p:spPr>
        <p:txBody>
          <a:bodyPr tIns="936000" anchor="ctr" anchorCtr="1"/>
          <a:lstStyle/>
          <a:p>
            <a:r>
              <a:rPr lang="en-US"/>
              <a:t>Click icon to add picture</a:t>
            </a:r>
            <a:endParaRPr lang="en-GB" dirty="0"/>
          </a:p>
        </p:txBody>
      </p:sp>
      <p:sp>
        <p:nvSpPr>
          <p:cNvPr id="31" name="Picture Placeholder 16"/>
          <p:cNvSpPr>
            <a:spLocks noGrp="1"/>
          </p:cNvSpPr>
          <p:nvPr>
            <p:ph type="pic" sz="quarter" idx="37"/>
          </p:nvPr>
        </p:nvSpPr>
        <p:spPr>
          <a:xfrm>
            <a:off x="9287356" y="3057016"/>
            <a:ext cx="360000" cy="360000"/>
          </a:xfrm>
        </p:spPr>
        <p:txBody>
          <a:bodyPr tIns="936000" anchor="ctr" anchorCtr="1"/>
          <a:lstStyle/>
          <a:p>
            <a:r>
              <a:rPr lang="en-US"/>
              <a:t>Click icon to add picture</a:t>
            </a:r>
            <a:endParaRPr lang="en-GB" dirty="0"/>
          </a:p>
        </p:txBody>
      </p:sp>
      <p:sp>
        <p:nvSpPr>
          <p:cNvPr id="32" name="Picture Placeholder 15"/>
          <p:cNvSpPr>
            <a:spLocks noGrp="1"/>
          </p:cNvSpPr>
          <p:nvPr>
            <p:ph type="pic" sz="quarter" idx="38"/>
          </p:nvPr>
        </p:nvSpPr>
        <p:spPr>
          <a:xfrm>
            <a:off x="9287356" y="3057016"/>
            <a:ext cx="360000" cy="360000"/>
          </a:xfrm>
        </p:spPr>
        <p:txBody>
          <a:bodyPr tIns="936000" anchor="ctr" anchorCtr="1"/>
          <a:lstStyle/>
          <a:p>
            <a:r>
              <a:rPr lang="en-US"/>
              <a:t>Click icon to add picture</a:t>
            </a:r>
            <a:endParaRPr lang="en-GB" dirty="0"/>
          </a:p>
        </p:txBody>
      </p:sp>
      <p:sp>
        <p:nvSpPr>
          <p:cNvPr id="33" name="Picture Placeholder 14"/>
          <p:cNvSpPr>
            <a:spLocks noGrp="1"/>
          </p:cNvSpPr>
          <p:nvPr>
            <p:ph type="pic" sz="quarter" idx="39"/>
          </p:nvPr>
        </p:nvSpPr>
        <p:spPr>
          <a:xfrm>
            <a:off x="9287356" y="3057016"/>
            <a:ext cx="360000" cy="360000"/>
          </a:xfrm>
        </p:spPr>
        <p:txBody>
          <a:bodyPr tIns="936000" anchor="ctr" anchorCtr="1"/>
          <a:lstStyle/>
          <a:p>
            <a:r>
              <a:rPr lang="en-US"/>
              <a:t>Click icon to add picture</a:t>
            </a:r>
            <a:endParaRPr lang="en-GB" dirty="0"/>
          </a:p>
        </p:txBody>
      </p:sp>
      <p:sp>
        <p:nvSpPr>
          <p:cNvPr id="34" name="Picture Placeholder 13"/>
          <p:cNvSpPr>
            <a:spLocks noGrp="1"/>
          </p:cNvSpPr>
          <p:nvPr>
            <p:ph type="pic" sz="quarter" idx="40"/>
          </p:nvPr>
        </p:nvSpPr>
        <p:spPr>
          <a:xfrm>
            <a:off x="9287356" y="3057016"/>
            <a:ext cx="360000" cy="360000"/>
          </a:xfrm>
        </p:spPr>
        <p:txBody>
          <a:bodyPr tIns="936000" anchor="ctr" anchorCtr="1"/>
          <a:lstStyle/>
          <a:p>
            <a:r>
              <a:rPr lang="en-US"/>
              <a:t>Click icon to add picture</a:t>
            </a:r>
            <a:endParaRPr lang="en-GB" dirty="0"/>
          </a:p>
        </p:txBody>
      </p:sp>
      <p:sp>
        <p:nvSpPr>
          <p:cNvPr id="35" name="Picture Placeholder 12"/>
          <p:cNvSpPr>
            <a:spLocks noGrp="1"/>
          </p:cNvSpPr>
          <p:nvPr>
            <p:ph type="pic" sz="quarter" idx="41"/>
          </p:nvPr>
        </p:nvSpPr>
        <p:spPr>
          <a:xfrm>
            <a:off x="9287356" y="3057016"/>
            <a:ext cx="360000" cy="360000"/>
          </a:xfrm>
        </p:spPr>
        <p:txBody>
          <a:bodyPr tIns="936000" anchor="ctr" anchorCtr="1"/>
          <a:lstStyle/>
          <a:p>
            <a:r>
              <a:rPr lang="en-US"/>
              <a:t>Click icon to add picture</a:t>
            </a:r>
            <a:endParaRPr lang="en-GB" dirty="0"/>
          </a:p>
        </p:txBody>
      </p:sp>
      <p:sp>
        <p:nvSpPr>
          <p:cNvPr id="36" name="Picture Placeholder 11"/>
          <p:cNvSpPr>
            <a:spLocks noGrp="1"/>
          </p:cNvSpPr>
          <p:nvPr>
            <p:ph type="pic" sz="quarter" idx="42"/>
          </p:nvPr>
        </p:nvSpPr>
        <p:spPr>
          <a:xfrm>
            <a:off x="9287356" y="3057016"/>
            <a:ext cx="360000" cy="360000"/>
          </a:xfrm>
        </p:spPr>
        <p:txBody>
          <a:bodyPr tIns="936000" anchor="ctr" anchorCtr="1"/>
          <a:lstStyle/>
          <a:p>
            <a:r>
              <a:rPr lang="en-US"/>
              <a:t>Click icon to add picture</a:t>
            </a:r>
            <a:endParaRPr lang="en-GB" dirty="0"/>
          </a:p>
        </p:txBody>
      </p:sp>
      <p:sp>
        <p:nvSpPr>
          <p:cNvPr id="37" name="Picture Placeholder 10"/>
          <p:cNvSpPr>
            <a:spLocks noGrp="1"/>
          </p:cNvSpPr>
          <p:nvPr>
            <p:ph type="pic" sz="quarter" idx="43"/>
          </p:nvPr>
        </p:nvSpPr>
        <p:spPr>
          <a:xfrm>
            <a:off x="9287356" y="3057016"/>
            <a:ext cx="360000" cy="360000"/>
          </a:xfrm>
        </p:spPr>
        <p:txBody>
          <a:bodyPr tIns="936000" anchor="ctr" anchorCtr="1"/>
          <a:lstStyle/>
          <a:p>
            <a:r>
              <a:rPr lang="en-US"/>
              <a:t>Click icon to add picture</a:t>
            </a:r>
            <a:endParaRPr lang="en-GB" dirty="0"/>
          </a:p>
        </p:txBody>
      </p:sp>
      <p:sp>
        <p:nvSpPr>
          <p:cNvPr id="38" name="Picture Placeholder 9"/>
          <p:cNvSpPr>
            <a:spLocks noGrp="1"/>
          </p:cNvSpPr>
          <p:nvPr>
            <p:ph type="pic" sz="quarter" idx="44"/>
          </p:nvPr>
        </p:nvSpPr>
        <p:spPr>
          <a:xfrm>
            <a:off x="9287356" y="3057016"/>
            <a:ext cx="360000" cy="360000"/>
          </a:xfrm>
        </p:spPr>
        <p:txBody>
          <a:bodyPr tIns="936000" anchor="ctr" anchorCtr="1"/>
          <a:lstStyle/>
          <a:p>
            <a:r>
              <a:rPr lang="en-US"/>
              <a:t>Click icon to add picture</a:t>
            </a:r>
            <a:endParaRPr lang="en-GB" dirty="0"/>
          </a:p>
        </p:txBody>
      </p:sp>
      <p:sp>
        <p:nvSpPr>
          <p:cNvPr id="39" name="Picture Placeholder 8"/>
          <p:cNvSpPr>
            <a:spLocks noGrp="1"/>
          </p:cNvSpPr>
          <p:nvPr>
            <p:ph type="pic" sz="quarter" idx="45"/>
          </p:nvPr>
        </p:nvSpPr>
        <p:spPr>
          <a:xfrm>
            <a:off x="9287356" y="3057016"/>
            <a:ext cx="360000" cy="360000"/>
          </a:xfrm>
        </p:spPr>
        <p:txBody>
          <a:bodyPr tIns="936000" anchor="ctr" anchorCtr="1"/>
          <a:lstStyle/>
          <a:p>
            <a:r>
              <a:rPr lang="en-US"/>
              <a:t>Click icon to add picture</a:t>
            </a:r>
            <a:endParaRPr lang="en-GB" dirty="0"/>
          </a:p>
        </p:txBody>
      </p:sp>
      <p:sp>
        <p:nvSpPr>
          <p:cNvPr id="40" name="Picture Placeholder 7"/>
          <p:cNvSpPr>
            <a:spLocks noGrp="1"/>
          </p:cNvSpPr>
          <p:nvPr>
            <p:ph type="pic" sz="quarter" idx="46"/>
          </p:nvPr>
        </p:nvSpPr>
        <p:spPr>
          <a:xfrm>
            <a:off x="9287356" y="3057016"/>
            <a:ext cx="360000" cy="360000"/>
          </a:xfrm>
        </p:spPr>
        <p:txBody>
          <a:bodyPr tIns="936000" anchor="ctr" anchorCtr="1"/>
          <a:lstStyle/>
          <a:p>
            <a:r>
              <a:rPr lang="en-US"/>
              <a:t>Click icon to add picture</a:t>
            </a:r>
            <a:endParaRPr lang="en-GB" dirty="0"/>
          </a:p>
        </p:txBody>
      </p:sp>
      <p:sp>
        <p:nvSpPr>
          <p:cNvPr id="41" name="Picture Placeholder 6"/>
          <p:cNvSpPr>
            <a:spLocks noGrp="1"/>
          </p:cNvSpPr>
          <p:nvPr>
            <p:ph type="pic" sz="quarter" idx="47"/>
          </p:nvPr>
        </p:nvSpPr>
        <p:spPr>
          <a:xfrm>
            <a:off x="9287356" y="3057016"/>
            <a:ext cx="360000" cy="360000"/>
          </a:xfrm>
        </p:spPr>
        <p:txBody>
          <a:bodyPr tIns="936000" anchor="ctr" anchorCtr="1"/>
          <a:lstStyle/>
          <a:p>
            <a:r>
              <a:rPr lang="en-US"/>
              <a:t>Click icon to add picture</a:t>
            </a:r>
            <a:endParaRPr lang="en-GB" dirty="0"/>
          </a:p>
        </p:txBody>
      </p:sp>
      <p:sp>
        <p:nvSpPr>
          <p:cNvPr id="42" name="Picture Placeholder 5"/>
          <p:cNvSpPr>
            <a:spLocks noGrp="1"/>
          </p:cNvSpPr>
          <p:nvPr>
            <p:ph type="pic" sz="quarter" idx="48"/>
          </p:nvPr>
        </p:nvSpPr>
        <p:spPr>
          <a:xfrm>
            <a:off x="9287356" y="3057016"/>
            <a:ext cx="360000" cy="360000"/>
          </a:xfrm>
        </p:spPr>
        <p:txBody>
          <a:bodyPr tIns="936000" anchor="ctr" anchorCtr="1"/>
          <a:lstStyle/>
          <a:p>
            <a:r>
              <a:rPr lang="en-US"/>
              <a:t>Click icon to add picture</a:t>
            </a:r>
            <a:endParaRPr lang="en-GB" dirty="0"/>
          </a:p>
        </p:txBody>
      </p:sp>
      <p:sp>
        <p:nvSpPr>
          <p:cNvPr id="43" name="Picture Placeholder 4"/>
          <p:cNvSpPr>
            <a:spLocks noGrp="1"/>
          </p:cNvSpPr>
          <p:nvPr>
            <p:ph type="pic" sz="quarter" idx="49"/>
          </p:nvPr>
        </p:nvSpPr>
        <p:spPr>
          <a:xfrm>
            <a:off x="9287356" y="3057016"/>
            <a:ext cx="360000" cy="360000"/>
          </a:xfrm>
        </p:spPr>
        <p:txBody>
          <a:bodyPr tIns="936000" anchor="ctr" anchorCtr="1"/>
          <a:lstStyle/>
          <a:p>
            <a:r>
              <a:rPr lang="en-US"/>
              <a:t>Click icon to add picture</a:t>
            </a:r>
            <a:endParaRPr lang="en-GB" dirty="0"/>
          </a:p>
        </p:txBody>
      </p:sp>
      <p:sp>
        <p:nvSpPr>
          <p:cNvPr id="44" name="Picture Placeholder 3"/>
          <p:cNvSpPr>
            <a:spLocks noGrp="1"/>
          </p:cNvSpPr>
          <p:nvPr>
            <p:ph type="pic" sz="quarter" idx="50"/>
          </p:nvPr>
        </p:nvSpPr>
        <p:spPr>
          <a:xfrm>
            <a:off x="9287356" y="3057016"/>
            <a:ext cx="360000" cy="360000"/>
          </a:xfrm>
        </p:spPr>
        <p:txBody>
          <a:bodyPr tIns="936000" anchor="ctr" anchorCtr="1"/>
          <a:lstStyle/>
          <a:p>
            <a:r>
              <a:rPr lang="en-US"/>
              <a:t>Click icon to add picture</a:t>
            </a:r>
            <a:endParaRPr lang="en-GB" dirty="0"/>
          </a:p>
        </p:txBody>
      </p:sp>
      <p:sp>
        <p:nvSpPr>
          <p:cNvPr id="45" name="Picture Placeholder 2"/>
          <p:cNvSpPr>
            <a:spLocks noGrp="1"/>
          </p:cNvSpPr>
          <p:nvPr>
            <p:ph type="pic" sz="quarter" idx="51"/>
          </p:nvPr>
        </p:nvSpPr>
        <p:spPr>
          <a:xfrm>
            <a:off x="9287356" y="3057016"/>
            <a:ext cx="360000" cy="360000"/>
          </a:xfrm>
        </p:spPr>
        <p:txBody>
          <a:bodyPr tIns="936000" anchor="ctr" anchorCtr="1"/>
          <a:lstStyle/>
          <a:p>
            <a:r>
              <a:rPr lang="en-US"/>
              <a:t>Click icon to add picture</a:t>
            </a:r>
            <a:endParaRPr lang="en-GB" dirty="0"/>
          </a:p>
        </p:txBody>
      </p:sp>
      <p:sp>
        <p:nvSpPr>
          <p:cNvPr id="46" name="Picture Placeholder 1"/>
          <p:cNvSpPr>
            <a:spLocks noGrp="1"/>
          </p:cNvSpPr>
          <p:nvPr>
            <p:ph type="pic" sz="quarter" idx="52"/>
          </p:nvPr>
        </p:nvSpPr>
        <p:spPr>
          <a:xfrm>
            <a:off x="0" y="969962"/>
            <a:ext cx="8964613" cy="2034000"/>
          </a:xfrm>
        </p:spPr>
        <p:txBody>
          <a:bodyPr tIns="936000" anchor="ctr" anchorCtr="1"/>
          <a:lstStyle/>
          <a:p>
            <a:r>
              <a:rPr lang="en-US"/>
              <a:t>Click icon to add picture</a:t>
            </a:r>
            <a:endParaRPr lang="en-GB" dirty="0"/>
          </a:p>
        </p:txBody>
      </p:sp>
      <p:sp>
        <p:nvSpPr>
          <p:cNvPr id="3" name="Slide Number Placeholder 2"/>
          <p:cNvSpPr>
            <a:spLocks noGrp="1"/>
          </p:cNvSpPr>
          <p:nvPr>
            <p:ph type="sldNum" sz="quarter" idx="53"/>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1615977778"/>
      </p:ext>
    </p:extLst>
  </p:cSld>
  <p:clrMapOvr>
    <a:masterClrMapping/>
  </p:clrMapOvr>
  <p:extLst>
    <p:ext uri="{DCECCB84-F9BA-43D5-87BE-67443E8EF086}">
      <p15:sldGuideLst xmlns:p15="http://schemas.microsoft.com/office/powerpoint/2012/main">
        <p15:guide id="1" orient="horz" pos="164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yout with picture - facts and figs">
    <p:spTree>
      <p:nvGrpSpPr>
        <p:cNvPr id="1" name=""/>
        <p:cNvGrpSpPr/>
        <p:nvPr/>
      </p:nvGrpSpPr>
      <p:grpSpPr>
        <a:xfrm>
          <a:off x="0" y="0"/>
          <a:ext cx="0" cy="0"/>
          <a:chOff x="0" y="0"/>
          <a:chExt cx="0" cy="0"/>
        </a:xfrm>
      </p:grpSpPr>
      <p:sp>
        <p:nvSpPr>
          <p:cNvPr id="9" name="Rectangle 8"/>
          <p:cNvSpPr/>
          <p:nvPr/>
        </p:nvSpPr>
        <p:spPr>
          <a:xfrm>
            <a:off x="0" y="961708"/>
            <a:ext cx="8964488" cy="1655761"/>
          </a:xfrm>
          <a:prstGeom prst="rect">
            <a:avLst/>
          </a:prstGeom>
          <a:solidFill>
            <a:srgbClr val="DF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icture Placeholder 13"/>
          <p:cNvSpPr>
            <a:spLocks noGrp="1"/>
          </p:cNvSpPr>
          <p:nvPr>
            <p:ph type="pic" sz="quarter" idx="14" hasCustomPrompt="1"/>
          </p:nvPr>
        </p:nvSpPr>
        <p:spPr>
          <a:xfrm>
            <a:off x="0" y="1068423"/>
            <a:ext cx="6011863" cy="1387121"/>
          </a:xfrm>
          <a:prstGeom prst="rect">
            <a:avLst/>
          </a:prstGeom>
        </p:spPr>
        <p:txBody>
          <a:bodyPr anchor="ctr">
            <a:normAutofit/>
          </a:bodyPr>
          <a:lstStyle>
            <a:lvl1pPr marL="0" indent="0" algn="r">
              <a:buNone/>
              <a:defRPr sz="1600"/>
            </a:lvl1pPr>
          </a:lstStyle>
          <a:p>
            <a:r>
              <a:rPr lang="en-GB" dirty="0"/>
              <a:t>Picture</a:t>
            </a:r>
          </a:p>
        </p:txBody>
      </p:sp>
      <p:sp>
        <p:nvSpPr>
          <p:cNvPr id="11" name="Rectangle 10"/>
          <p:cNvSpPr/>
          <p:nvPr/>
        </p:nvSpPr>
        <p:spPr>
          <a:xfrm>
            <a:off x="6228185" y="1068192"/>
            <a:ext cx="2736429" cy="1387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15"/>
          <p:cNvSpPr>
            <a:spLocks noGrp="1"/>
          </p:cNvSpPr>
          <p:nvPr>
            <p:ph type="body" sz="quarter" idx="15" hasCustomPrompt="1"/>
          </p:nvPr>
        </p:nvSpPr>
        <p:spPr>
          <a:xfrm>
            <a:off x="0" y="1068192"/>
            <a:ext cx="2411760" cy="1387259"/>
          </a:xfrm>
          <a:prstGeom prst="rect">
            <a:avLst/>
          </a:prstGeom>
          <a:solidFill>
            <a:schemeClr val="bg2">
              <a:alpha val="80000"/>
            </a:schemeClr>
          </a:solidFill>
        </p:spPr>
        <p:txBody>
          <a:bodyPr anchor="ctr">
            <a:normAutofit/>
          </a:bodyPr>
          <a:lstStyle>
            <a:lvl1pPr marL="0" indent="0" algn="ctr">
              <a:lnSpc>
                <a:spcPct val="100000"/>
              </a:lnSpc>
              <a:spcAft>
                <a:spcPts val="0"/>
              </a:spcAft>
              <a:buNone/>
              <a:defRPr sz="2800" cap="none" baseline="0">
                <a:solidFill>
                  <a:schemeClr val="bg1"/>
                </a:solidFill>
              </a:defRPr>
            </a:lvl1pPr>
          </a:lstStyle>
          <a:p>
            <a:pPr lvl="0"/>
            <a:r>
              <a:rPr lang="en-GB" dirty="0"/>
              <a:t>Fact/</a:t>
            </a:r>
          </a:p>
          <a:p>
            <a:pPr lvl="0"/>
            <a:r>
              <a:rPr lang="en-GB" dirty="0"/>
              <a:t>figure</a:t>
            </a:r>
          </a:p>
        </p:txBody>
      </p:sp>
      <p:sp>
        <p:nvSpPr>
          <p:cNvPr id="20" name="Picture Placeholder 19"/>
          <p:cNvSpPr>
            <a:spLocks noGrp="1"/>
          </p:cNvSpPr>
          <p:nvPr>
            <p:ph type="pic" sz="quarter" idx="16" hasCustomPrompt="1"/>
          </p:nvPr>
        </p:nvSpPr>
        <p:spPr>
          <a:xfrm>
            <a:off x="6445002" y="1219243"/>
            <a:ext cx="2303462" cy="1074376"/>
          </a:xfrm>
          <a:prstGeom prst="rect">
            <a:avLst/>
          </a:prstGeom>
        </p:spPr>
        <p:txBody>
          <a:bodyPr anchor="ctr">
            <a:normAutofit/>
          </a:bodyPr>
          <a:lstStyle>
            <a:lvl1pPr marL="0" indent="0">
              <a:buNone/>
              <a:defRPr sz="2000">
                <a:solidFill>
                  <a:schemeClr val="bg1"/>
                </a:solidFill>
              </a:defRPr>
            </a:lvl1pPr>
          </a:lstStyle>
          <a:p>
            <a:r>
              <a:rPr lang="en-GB" dirty="0"/>
              <a:t>ICON</a:t>
            </a:r>
          </a:p>
        </p:txBody>
      </p:sp>
      <p:sp>
        <p:nvSpPr>
          <p:cNvPr id="21" name="Content Placeholder 2"/>
          <p:cNvSpPr>
            <a:spLocks noGrp="1"/>
          </p:cNvSpPr>
          <p:nvPr>
            <p:ph sz="half" idx="1"/>
          </p:nvPr>
        </p:nvSpPr>
        <p:spPr>
          <a:xfrm>
            <a:off x="251520" y="3157531"/>
            <a:ext cx="2448272" cy="1332147"/>
          </a:xfrm>
          <a:prstGeom prst="rect">
            <a:avLst/>
          </a:prstGeom>
        </p:spPr>
        <p:txBody>
          <a:bodyPr>
            <a:normAutofit/>
          </a:bodyPr>
          <a:lstStyle>
            <a:lvl1pPr>
              <a:defRPr sz="1600" baseline="0"/>
            </a:lvl1pPr>
            <a:lvl2pPr>
              <a:defRPr sz="1600" baseline="0"/>
            </a:lvl2pPr>
            <a:lvl3pPr>
              <a:defRPr sz="1600" baseline="0"/>
            </a:lvl3pPr>
            <a:lvl4pPr>
              <a:defRPr sz="1400" baseline="0"/>
            </a:lvl4pPr>
            <a:lvl5pPr>
              <a:defRPr sz="1400" baseline="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23" name="Content Placeholder 2"/>
          <p:cNvSpPr>
            <a:spLocks noGrp="1"/>
          </p:cNvSpPr>
          <p:nvPr>
            <p:ph sz="half" idx="17"/>
          </p:nvPr>
        </p:nvSpPr>
        <p:spPr>
          <a:xfrm>
            <a:off x="3311860" y="3157531"/>
            <a:ext cx="2520280" cy="1332147"/>
          </a:xfrm>
          <a:prstGeom prst="rect">
            <a:avLst/>
          </a:prstGeom>
        </p:spPr>
        <p:txBody>
          <a:bodyPr>
            <a:normAutofit/>
          </a:bodyPr>
          <a:lstStyle>
            <a:lvl1pPr>
              <a:defRPr sz="1600" baseline="0"/>
            </a:lvl1pPr>
            <a:lvl2pPr>
              <a:defRPr sz="1600" baseline="0"/>
            </a:lvl2pPr>
            <a:lvl3pPr>
              <a:defRPr sz="1600" baseline="0"/>
            </a:lvl3pPr>
            <a:lvl4pPr>
              <a:defRPr sz="1400" baseline="0"/>
            </a:lvl4pPr>
            <a:lvl5pPr>
              <a:defRPr sz="1400" baseline="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24" name="Content Placeholder 2"/>
          <p:cNvSpPr>
            <a:spLocks noGrp="1"/>
          </p:cNvSpPr>
          <p:nvPr>
            <p:ph sz="half" idx="18"/>
          </p:nvPr>
        </p:nvSpPr>
        <p:spPr>
          <a:xfrm>
            <a:off x="6329810" y="3157531"/>
            <a:ext cx="2634678" cy="1332147"/>
          </a:xfrm>
          <a:prstGeom prst="rect">
            <a:avLst/>
          </a:prstGeom>
        </p:spPr>
        <p:txBody>
          <a:bodyPr>
            <a:normAutofit/>
          </a:bodyPr>
          <a:lstStyle>
            <a:lvl1pPr>
              <a:defRPr sz="1600" baseline="0"/>
            </a:lvl1pPr>
            <a:lvl2pPr>
              <a:defRPr sz="1600" baseline="0"/>
            </a:lvl2pPr>
            <a:lvl3pPr>
              <a:defRPr sz="1600" baseline="0"/>
            </a:lvl3pPr>
            <a:lvl4pPr>
              <a:defRPr sz="1400" baseline="0"/>
            </a:lvl4pPr>
            <a:lvl5pPr>
              <a:defRPr sz="1400" baseline="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26" name="Text Placeholder 25"/>
          <p:cNvSpPr>
            <a:spLocks noGrp="1"/>
          </p:cNvSpPr>
          <p:nvPr>
            <p:ph type="body" sz="quarter" idx="19" hasCustomPrompt="1"/>
          </p:nvPr>
        </p:nvSpPr>
        <p:spPr>
          <a:xfrm>
            <a:off x="250826" y="2725817"/>
            <a:ext cx="2449513" cy="323850"/>
          </a:xfrm>
          <a:prstGeom prst="rect">
            <a:avLst/>
          </a:prstGeom>
        </p:spPr>
        <p:txBody>
          <a:bodyPr anchor="ctr">
            <a:noAutofit/>
          </a:bodyPr>
          <a:lstStyle>
            <a:lvl1pPr marL="0" indent="0">
              <a:buNone/>
              <a:defRPr sz="2000" cap="all" baseline="0">
                <a:solidFill>
                  <a:schemeClr val="accent2"/>
                </a:solidFill>
              </a:defRPr>
            </a:lvl1pPr>
          </a:lstStyle>
          <a:p>
            <a:pPr lvl="0"/>
            <a:r>
              <a:rPr lang="en-GB" dirty="0"/>
              <a:t>Heading – 20pt</a:t>
            </a:r>
          </a:p>
        </p:txBody>
      </p:sp>
      <p:sp>
        <p:nvSpPr>
          <p:cNvPr id="27" name="Text Placeholder 25"/>
          <p:cNvSpPr>
            <a:spLocks noGrp="1"/>
          </p:cNvSpPr>
          <p:nvPr>
            <p:ph type="body" sz="quarter" idx="20" hasCustomPrompt="1"/>
          </p:nvPr>
        </p:nvSpPr>
        <p:spPr>
          <a:xfrm>
            <a:off x="3323983" y="2725482"/>
            <a:ext cx="2520901" cy="323850"/>
          </a:xfrm>
          <a:prstGeom prst="rect">
            <a:avLst/>
          </a:prstGeom>
        </p:spPr>
        <p:txBody>
          <a:bodyPr anchor="ctr">
            <a:noAutofit/>
          </a:bodyPr>
          <a:lstStyle>
            <a:lvl1pPr marL="0" indent="0">
              <a:buNone/>
              <a:defRPr sz="2000" cap="all" baseline="0">
                <a:solidFill>
                  <a:schemeClr val="accent2"/>
                </a:solidFill>
              </a:defRPr>
            </a:lvl1pPr>
          </a:lstStyle>
          <a:p>
            <a:pPr lvl="0"/>
            <a:r>
              <a:rPr lang="en-GB" dirty="0"/>
              <a:t>Heading – 20pt</a:t>
            </a:r>
          </a:p>
        </p:txBody>
      </p:sp>
      <p:sp>
        <p:nvSpPr>
          <p:cNvPr id="28" name="Text Placeholder 25"/>
          <p:cNvSpPr>
            <a:spLocks noGrp="1"/>
          </p:cNvSpPr>
          <p:nvPr>
            <p:ph type="body" sz="quarter" idx="21" hasCustomPrompt="1"/>
          </p:nvPr>
        </p:nvSpPr>
        <p:spPr>
          <a:xfrm>
            <a:off x="6344701" y="2725482"/>
            <a:ext cx="2619913" cy="323850"/>
          </a:xfrm>
          <a:prstGeom prst="rect">
            <a:avLst/>
          </a:prstGeom>
        </p:spPr>
        <p:txBody>
          <a:bodyPr anchor="ctr">
            <a:noAutofit/>
          </a:bodyPr>
          <a:lstStyle>
            <a:lvl1pPr marL="0" indent="0">
              <a:buNone/>
              <a:defRPr sz="2000" cap="all" baseline="0">
                <a:solidFill>
                  <a:schemeClr val="accent2"/>
                </a:solidFill>
              </a:defRPr>
            </a:lvl1pPr>
          </a:lstStyle>
          <a:p>
            <a:pPr lvl="0"/>
            <a:r>
              <a:rPr lang="en-GB" dirty="0"/>
              <a:t>Heading – 20pt</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7275" y="4512129"/>
            <a:ext cx="1014197" cy="527667"/>
          </a:xfrm>
          <a:prstGeom prst="rect">
            <a:avLst/>
          </a:prstGeom>
        </p:spPr>
      </p:pic>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3610431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ue Block">
    <p:spTree>
      <p:nvGrpSpPr>
        <p:cNvPr id="1" name=""/>
        <p:cNvGrpSpPr/>
        <p:nvPr/>
      </p:nvGrpSpPr>
      <p:grpSpPr>
        <a:xfrm>
          <a:off x="0" y="0"/>
          <a:ext cx="0" cy="0"/>
          <a:chOff x="0" y="0"/>
          <a:chExt cx="0" cy="0"/>
        </a:xfrm>
      </p:grpSpPr>
      <p:sp>
        <p:nvSpPr>
          <p:cNvPr id="4" name="Rectangle 3"/>
          <p:cNvSpPr/>
          <p:nvPr/>
        </p:nvSpPr>
        <p:spPr>
          <a:xfrm>
            <a:off x="0" y="180000"/>
            <a:ext cx="8964000" cy="42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RSM Logo" descr="Z:\RSM International\1 Design\2015\Brand\Guidelines\Logos\Logos-03.png"/>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8161200" y="4604400"/>
            <a:ext cx="804674" cy="34442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p:cNvSpPr>
            <a:spLocks noGrp="1"/>
          </p:cNvSpPr>
          <p:nvPr>
            <p:ph idx="31"/>
            <p:custDataLst>
              <p:tags r:id="rId1"/>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2"/>
          <p:cNvSpPr>
            <a:spLocks noGrp="1"/>
          </p:cNvSpPr>
          <p:nvPr>
            <p:ph idx="11"/>
            <p:custDataLst>
              <p:tags r:id="rId2"/>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3"/>
          <p:cNvSpPr>
            <a:spLocks noGrp="1"/>
          </p:cNvSpPr>
          <p:nvPr>
            <p:ph idx="12"/>
            <p:custDataLst>
              <p:tags r:id="rId3"/>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4"/>
          <p:cNvSpPr>
            <a:spLocks noGrp="1"/>
          </p:cNvSpPr>
          <p:nvPr>
            <p:ph idx="13"/>
            <p:custDataLst>
              <p:tags r:id="rId4"/>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5"/>
          <p:cNvSpPr>
            <a:spLocks noGrp="1"/>
          </p:cNvSpPr>
          <p:nvPr>
            <p:ph idx="14"/>
            <p:custDataLst>
              <p:tags r:id="rId5"/>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6"/>
          <p:cNvSpPr>
            <a:spLocks noGrp="1"/>
          </p:cNvSpPr>
          <p:nvPr>
            <p:ph idx="15"/>
            <p:custDataLst>
              <p:tags r:id="rId6"/>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7"/>
          <p:cNvSpPr>
            <a:spLocks noGrp="1"/>
          </p:cNvSpPr>
          <p:nvPr>
            <p:ph idx="16"/>
            <p:custDataLst>
              <p:tags r:id="rId7"/>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8"/>
          <p:cNvSpPr>
            <a:spLocks noGrp="1"/>
          </p:cNvSpPr>
          <p:nvPr>
            <p:ph idx="17"/>
            <p:custDataLst>
              <p:tags r:id="rId8"/>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9"/>
          <p:cNvSpPr>
            <a:spLocks noGrp="1"/>
          </p:cNvSpPr>
          <p:nvPr>
            <p:ph idx="18"/>
            <p:custDataLst>
              <p:tags r:id="rId9"/>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10"/>
          <p:cNvSpPr>
            <a:spLocks noGrp="1"/>
          </p:cNvSpPr>
          <p:nvPr>
            <p:ph idx="19"/>
            <p:custDataLst>
              <p:tags r:id="rId10"/>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11"/>
          <p:cNvSpPr>
            <a:spLocks noGrp="1"/>
          </p:cNvSpPr>
          <p:nvPr>
            <p:ph idx="20"/>
            <p:custDataLst>
              <p:tags r:id="rId11"/>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2"/>
          <p:cNvSpPr>
            <a:spLocks noGrp="1"/>
          </p:cNvSpPr>
          <p:nvPr>
            <p:ph idx="21"/>
            <p:custDataLst>
              <p:tags r:id="rId12"/>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13"/>
          <p:cNvSpPr>
            <a:spLocks noGrp="1"/>
          </p:cNvSpPr>
          <p:nvPr>
            <p:ph idx="22"/>
            <p:custDataLst>
              <p:tags r:id="rId13"/>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14"/>
          <p:cNvSpPr>
            <a:spLocks noGrp="1"/>
          </p:cNvSpPr>
          <p:nvPr>
            <p:ph idx="23"/>
            <p:custDataLst>
              <p:tags r:id="rId14"/>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5" name="Content Placeholder 15"/>
          <p:cNvSpPr>
            <a:spLocks noGrp="1"/>
          </p:cNvSpPr>
          <p:nvPr>
            <p:ph idx="24"/>
            <p:custDataLst>
              <p:tags r:id="rId15"/>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Content Placeholder 16"/>
          <p:cNvSpPr>
            <a:spLocks noGrp="1"/>
          </p:cNvSpPr>
          <p:nvPr>
            <p:ph idx="25"/>
            <p:custDataLst>
              <p:tags r:id="rId16"/>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Content Placeholder 17"/>
          <p:cNvSpPr>
            <a:spLocks noGrp="1"/>
          </p:cNvSpPr>
          <p:nvPr>
            <p:ph idx="26"/>
            <p:custDataLst>
              <p:tags r:id="rId17"/>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Content Placeholder 18"/>
          <p:cNvSpPr>
            <a:spLocks noGrp="1"/>
          </p:cNvSpPr>
          <p:nvPr>
            <p:ph idx="27"/>
            <p:custDataLst>
              <p:tags r:id="rId18"/>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Content Placeholder 19"/>
          <p:cNvSpPr>
            <a:spLocks noGrp="1"/>
          </p:cNvSpPr>
          <p:nvPr>
            <p:ph idx="28"/>
            <p:custDataLst>
              <p:tags r:id="rId19"/>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Picture Placeholder 20"/>
          <p:cNvSpPr>
            <a:spLocks noGrp="1"/>
          </p:cNvSpPr>
          <p:nvPr>
            <p:ph type="pic" sz="quarter" idx="33"/>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1" name="Picture Placeholder 19"/>
          <p:cNvSpPr>
            <a:spLocks noGrp="1"/>
          </p:cNvSpPr>
          <p:nvPr>
            <p:ph type="pic" sz="quarter" idx="34"/>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2" name="Picture Placeholder 18"/>
          <p:cNvSpPr>
            <a:spLocks noGrp="1"/>
          </p:cNvSpPr>
          <p:nvPr>
            <p:ph type="pic" sz="quarter" idx="35"/>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3" name="Picture Placeholder 17"/>
          <p:cNvSpPr>
            <a:spLocks noGrp="1"/>
          </p:cNvSpPr>
          <p:nvPr>
            <p:ph type="pic" sz="quarter" idx="36"/>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4" name="Picture Placeholder 16"/>
          <p:cNvSpPr>
            <a:spLocks noGrp="1"/>
          </p:cNvSpPr>
          <p:nvPr>
            <p:ph type="pic" sz="quarter" idx="37"/>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5" name="Picture Placeholder 15"/>
          <p:cNvSpPr>
            <a:spLocks noGrp="1"/>
          </p:cNvSpPr>
          <p:nvPr>
            <p:ph type="pic" sz="quarter" idx="38"/>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6" name="Picture Placeholder 14"/>
          <p:cNvSpPr>
            <a:spLocks noGrp="1"/>
          </p:cNvSpPr>
          <p:nvPr>
            <p:ph type="pic" sz="quarter" idx="39"/>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7" name="Picture Placeholder 13"/>
          <p:cNvSpPr>
            <a:spLocks noGrp="1"/>
          </p:cNvSpPr>
          <p:nvPr>
            <p:ph type="pic" sz="quarter" idx="40"/>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8" name="Picture Placeholder 12"/>
          <p:cNvSpPr>
            <a:spLocks noGrp="1"/>
          </p:cNvSpPr>
          <p:nvPr>
            <p:ph type="pic" sz="quarter" idx="41"/>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9" name="Picture Placeholder 11"/>
          <p:cNvSpPr>
            <a:spLocks noGrp="1"/>
          </p:cNvSpPr>
          <p:nvPr>
            <p:ph type="pic" sz="quarter" idx="42"/>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0" name="Picture Placeholder 10"/>
          <p:cNvSpPr>
            <a:spLocks noGrp="1"/>
          </p:cNvSpPr>
          <p:nvPr>
            <p:ph type="pic" sz="quarter" idx="43"/>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1" name="Picture Placeholder 9"/>
          <p:cNvSpPr>
            <a:spLocks noGrp="1"/>
          </p:cNvSpPr>
          <p:nvPr>
            <p:ph type="pic" sz="quarter" idx="44"/>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2" name="Picture Placeholder 8"/>
          <p:cNvSpPr>
            <a:spLocks noGrp="1"/>
          </p:cNvSpPr>
          <p:nvPr>
            <p:ph type="pic" sz="quarter" idx="45"/>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3" name="Picture Placeholder 7"/>
          <p:cNvSpPr>
            <a:spLocks noGrp="1"/>
          </p:cNvSpPr>
          <p:nvPr>
            <p:ph type="pic" sz="quarter" idx="46"/>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4" name="Picture Placeholder 6"/>
          <p:cNvSpPr>
            <a:spLocks noGrp="1"/>
          </p:cNvSpPr>
          <p:nvPr>
            <p:ph type="pic" sz="quarter" idx="47"/>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5" name="Picture Placeholder 5"/>
          <p:cNvSpPr>
            <a:spLocks noGrp="1"/>
          </p:cNvSpPr>
          <p:nvPr>
            <p:ph type="pic" sz="quarter" idx="48"/>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6" name="Picture Placeholder 4"/>
          <p:cNvSpPr>
            <a:spLocks noGrp="1"/>
          </p:cNvSpPr>
          <p:nvPr>
            <p:ph type="pic" sz="quarter" idx="49"/>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7" name="Picture Placeholder 3"/>
          <p:cNvSpPr>
            <a:spLocks noGrp="1"/>
          </p:cNvSpPr>
          <p:nvPr>
            <p:ph type="pic" sz="quarter" idx="50"/>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8" name="Picture Placeholder 2"/>
          <p:cNvSpPr>
            <a:spLocks noGrp="1"/>
          </p:cNvSpPr>
          <p:nvPr>
            <p:ph type="pic" sz="quarter" idx="51"/>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9" name="Picture Placeholder 1"/>
          <p:cNvSpPr>
            <a:spLocks noGrp="1"/>
          </p:cNvSpPr>
          <p:nvPr>
            <p:ph type="pic" sz="quarter" idx="52"/>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Tree>
    <p:extLst>
      <p:ext uri="{BB962C8B-B14F-4D97-AF65-F5344CB8AC3E}">
        <p14:creationId xmlns:p14="http://schemas.microsoft.com/office/powerpoint/2010/main" val="1752189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Graphic Blocks">
    <p:spTree>
      <p:nvGrpSpPr>
        <p:cNvPr id="1" name=""/>
        <p:cNvGrpSpPr/>
        <p:nvPr/>
      </p:nvGrpSpPr>
      <p:grpSpPr>
        <a:xfrm>
          <a:off x="0" y="0"/>
          <a:ext cx="0" cy="0"/>
          <a:chOff x="0" y="0"/>
          <a:chExt cx="0" cy="0"/>
        </a:xfrm>
      </p:grpSpPr>
      <p:pic>
        <p:nvPicPr>
          <p:cNvPr id="10" name="RSM Logo" descr="Z:\RSM International\1 Design\2015\Brand\Guidelines\Logos\Logos-03.png"/>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8161200" y="4604400"/>
            <a:ext cx="804674" cy="3444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Divider Blocks"/>
          <p:cNvGrpSpPr/>
          <p:nvPr/>
        </p:nvGrpSpPr>
        <p:grpSpPr>
          <a:xfrm>
            <a:off x="0" y="180000"/>
            <a:ext cx="8964612" cy="4011930"/>
            <a:chOff x="0" y="195485"/>
            <a:chExt cx="8964612" cy="2959777"/>
          </a:xfrm>
        </p:grpSpPr>
        <p:sp>
          <p:nvSpPr>
            <p:cNvPr id="6" name="Blue block"/>
            <p:cNvSpPr/>
            <p:nvPr/>
          </p:nvSpPr>
          <p:spPr>
            <a:xfrm>
              <a:off x="3851919" y="195485"/>
              <a:ext cx="5112693" cy="295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Grey block"/>
            <p:cNvSpPr/>
            <p:nvPr/>
          </p:nvSpPr>
          <p:spPr>
            <a:xfrm>
              <a:off x="0" y="195485"/>
              <a:ext cx="971600" cy="2958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Green block"/>
            <p:cNvSpPr/>
            <p:nvPr/>
          </p:nvSpPr>
          <p:spPr>
            <a:xfrm>
              <a:off x="1095906" y="196487"/>
              <a:ext cx="2611997" cy="295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Content Placeholder 1"/>
          <p:cNvSpPr>
            <a:spLocks noGrp="1"/>
          </p:cNvSpPr>
          <p:nvPr>
            <p:ph idx="31"/>
            <p:custDataLst>
              <p:tags r:id="rId1"/>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1"/>
            <p:custDataLst>
              <p:tags r:id="rId2"/>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3"/>
          <p:cNvSpPr>
            <a:spLocks noGrp="1"/>
          </p:cNvSpPr>
          <p:nvPr>
            <p:ph idx="12"/>
            <p:custDataLst>
              <p:tags r:id="rId3"/>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4"/>
          <p:cNvSpPr>
            <a:spLocks noGrp="1"/>
          </p:cNvSpPr>
          <p:nvPr>
            <p:ph idx="13"/>
            <p:custDataLst>
              <p:tags r:id="rId4"/>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5"/>
          <p:cNvSpPr>
            <a:spLocks noGrp="1"/>
          </p:cNvSpPr>
          <p:nvPr>
            <p:ph idx="14"/>
            <p:custDataLst>
              <p:tags r:id="rId5"/>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6"/>
          <p:cNvSpPr>
            <a:spLocks noGrp="1"/>
          </p:cNvSpPr>
          <p:nvPr>
            <p:ph idx="15"/>
            <p:custDataLst>
              <p:tags r:id="rId6"/>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7"/>
          <p:cNvSpPr>
            <a:spLocks noGrp="1"/>
          </p:cNvSpPr>
          <p:nvPr>
            <p:ph idx="16"/>
            <p:custDataLst>
              <p:tags r:id="rId7"/>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8"/>
          <p:cNvSpPr>
            <a:spLocks noGrp="1"/>
          </p:cNvSpPr>
          <p:nvPr>
            <p:ph idx="17"/>
            <p:custDataLst>
              <p:tags r:id="rId8"/>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9"/>
          <p:cNvSpPr>
            <a:spLocks noGrp="1"/>
          </p:cNvSpPr>
          <p:nvPr>
            <p:ph idx="18"/>
            <p:custDataLst>
              <p:tags r:id="rId9"/>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0"/>
          <p:cNvSpPr>
            <a:spLocks noGrp="1"/>
          </p:cNvSpPr>
          <p:nvPr>
            <p:ph idx="19"/>
            <p:custDataLst>
              <p:tags r:id="rId10"/>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11"/>
          <p:cNvSpPr>
            <a:spLocks noGrp="1"/>
          </p:cNvSpPr>
          <p:nvPr>
            <p:ph idx="20"/>
            <p:custDataLst>
              <p:tags r:id="rId11"/>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12"/>
          <p:cNvSpPr>
            <a:spLocks noGrp="1"/>
          </p:cNvSpPr>
          <p:nvPr>
            <p:ph idx="21"/>
            <p:custDataLst>
              <p:tags r:id="rId12"/>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3"/>
          <p:cNvSpPr>
            <a:spLocks noGrp="1"/>
          </p:cNvSpPr>
          <p:nvPr>
            <p:ph idx="22"/>
            <p:custDataLst>
              <p:tags r:id="rId13"/>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14"/>
          <p:cNvSpPr>
            <a:spLocks noGrp="1"/>
          </p:cNvSpPr>
          <p:nvPr>
            <p:ph idx="23"/>
            <p:custDataLst>
              <p:tags r:id="rId14"/>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15"/>
          <p:cNvSpPr>
            <a:spLocks noGrp="1"/>
          </p:cNvSpPr>
          <p:nvPr>
            <p:ph idx="24"/>
            <p:custDataLst>
              <p:tags r:id="rId15"/>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5" name="Content Placeholder 16"/>
          <p:cNvSpPr>
            <a:spLocks noGrp="1"/>
          </p:cNvSpPr>
          <p:nvPr>
            <p:ph idx="25"/>
            <p:custDataLst>
              <p:tags r:id="rId16"/>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Content Placeholder 17"/>
          <p:cNvSpPr>
            <a:spLocks noGrp="1"/>
          </p:cNvSpPr>
          <p:nvPr>
            <p:ph idx="26"/>
            <p:custDataLst>
              <p:tags r:id="rId17"/>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Content Placeholder 18"/>
          <p:cNvSpPr>
            <a:spLocks noGrp="1"/>
          </p:cNvSpPr>
          <p:nvPr>
            <p:ph idx="27"/>
            <p:custDataLst>
              <p:tags r:id="rId18"/>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Content Placeholder 19"/>
          <p:cNvSpPr>
            <a:spLocks noGrp="1"/>
          </p:cNvSpPr>
          <p:nvPr>
            <p:ph idx="28"/>
            <p:custDataLst>
              <p:tags r:id="rId19"/>
            </p:custDataLst>
          </p:nvPr>
        </p:nvSpPr>
        <p:spPr>
          <a:xfrm>
            <a:off x="9388524" y="472922"/>
            <a:ext cx="360000" cy="27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Picture Placeholder 20"/>
          <p:cNvSpPr>
            <a:spLocks noGrp="1"/>
          </p:cNvSpPr>
          <p:nvPr>
            <p:ph type="pic" sz="quarter" idx="33"/>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0" name="Picture Placeholder 19"/>
          <p:cNvSpPr>
            <a:spLocks noGrp="1"/>
          </p:cNvSpPr>
          <p:nvPr>
            <p:ph type="pic" sz="quarter" idx="34"/>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1" name="Picture Placeholder 18"/>
          <p:cNvSpPr>
            <a:spLocks noGrp="1"/>
          </p:cNvSpPr>
          <p:nvPr>
            <p:ph type="pic" sz="quarter" idx="35"/>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2" name="Picture Placeholder 17"/>
          <p:cNvSpPr>
            <a:spLocks noGrp="1"/>
          </p:cNvSpPr>
          <p:nvPr>
            <p:ph type="pic" sz="quarter" idx="36"/>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3" name="Picture Placeholder 16"/>
          <p:cNvSpPr>
            <a:spLocks noGrp="1"/>
          </p:cNvSpPr>
          <p:nvPr>
            <p:ph type="pic" sz="quarter" idx="37"/>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4" name="Picture Placeholder 15"/>
          <p:cNvSpPr>
            <a:spLocks noGrp="1"/>
          </p:cNvSpPr>
          <p:nvPr>
            <p:ph type="pic" sz="quarter" idx="38"/>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5" name="Picture Placeholder 14"/>
          <p:cNvSpPr>
            <a:spLocks noGrp="1"/>
          </p:cNvSpPr>
          <p:nvPr>
            <p:ph type="pic" sz="quarter" idx="39"/>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6" name="Picture Placeholder 13"/>
          <p:cNvSpPr>
            <a:spLocks noGrp="1"/>
          </p:cNvSpPr>
          <p:nvPr>
            <p:ph type="pic" sz="quarter" idx="40"/>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7" name="Picture Placeholder 12"/>
          <p:cNvSpPr>
            <a:spLocks noGrp="1"/>
          </p:cNvSpPr>
          <p:nvPr>
            <p:ph type="pic" sz="quarter" idx="41"/>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8" name="Picture Placeholder 11"/>
          <p:cNvSpPr>
            <a:spLocks noGrp="1"/>
          </p:cNvSpPr>
          <p:nvPr>
            <p:ph type="pic" sz="quarter" idx="42"/>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39" name="Picture Placeholder 10"/>
          <p:cNvSpPr>
            <a:spLocks noGrp="1"/>
          </p:cNvSpPr>
          <p:nvPr>
            <p:ph type="pic" sz="quarter" idx="43"/>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0" name="Picture Placeholder 9"/>
          <p:cNvSpPr>
            <a:spLocks noGrp="1"/>
          </p:cNvSpPr>
          <p:nvPr>
            <p:ph type="pic" sz="quarter" idx="44"/>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1" name="Picture Placeholder 8"/>
          <p:cNvSpPr>
            <a:spLocks noGrp="1"/>
          </p:cNvSpPr>
          <p:nvPr>
            <p:ph type="pic" sz="quarter" idx="45"/>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2" name="Picture Placeholder 7"/>
          <p:cNvSpPr>
            <a:spLocks noGrp="1"/>
          </p:cNvSpPr>
          <p:nvPr>
            <p:ph type="pic" sz="quarter" idx="46"/>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3" name="Picture Placeholder 6"/>
          <p:cNvSpPr>
            <a:spLocks noGrp="1"/>
          </p:cNvSpPr>
          <p:nvPr>
            <p:ph type="pic" sz="quarter" idx="47"/>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4" name="Picture Placeholder 5"/>
          <p:cNvSpPr>
            <a:spLocks noGrp="1"/>
          </p:cNvSpPr>
          <p:nvPr>
            <p:ph type="pic" sz="quarter" idx="48"/>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5" name="Picture Placeholder 4"/>
          <p:cNvSpPr>
            <a:spLocks noGrp="1"/>
          </p:cNvSpPr>
          <p:nvPr>
            <p:ph type="pic" sz="quarter" idx="49"/>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6" name="Picture Placeholder 3"/>
          <p:cNvSpPr>
            <a:spLocks noGrp="1"/>
          </p:cNvSpPr>
          <p:nvPr>
            <p:ph type="pic" sz="quarter" idx="50"/>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7" name="Picture Placeholder 2"/>
          <p:cNvSpPr>
            <a:spLocks noGrp="1"/>
          </p:cNvSpPr>
          <p:nvPr>
            <p:ph type="pic" sz="quarter" idx="51"/>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
        <p:nvSpPr>
          <p:cNvPr id="48" name="Picture Placeholder 1"/>
          <p:cNvSpPr>
            <a:spLocks noGrp="1"/>
          </p:cNvSpPr>
          <p:nvPr>
            <p:ph type="pic" sz="quarter" idx="52"/>
          </p:nvPr>
        </p:nvSpPr>
        <p:spPr>
          <a:xfrm>
            <a:off x="9287356" y="3057016"/>
            <a:ext cx="360000" cy="360000"/>
          </a:xfrm>
        </p:spPr>
        <p:txBody>
          <a:bodyPr/>
          <a:lstStyle>
            <a:lvl1pPr>
              <a:buClr>
                <a:schemeClr val="bg1"/>
              </a:buClr>
              <a:defRPr>
                <a:solidFill>
                  <a:schemeClr val="bg1"/>
                </a:solidFill>
              </a:defRPr>
            </a:lvl1pPr>
          </a:lstStyle>
          <a:p>
            <a:r>
              <a:rPr lang="en-US"/>
              <a:t>Click icon to add picture</a:t>
            </a:r>
            <a:endParaRPr lang="en-GB" dirty="0"/>
          </a:p>
        </p:txBody>
      </p:sp>
    </p:spTree>
    <p:extLst>
      <p:ext uri="{BB962C8B-B14F-4D97-AF65-F5344CB8AC3E}">
        <p14:creationId xmlns:p14="http://schemas.microsoft.com/office/powerpoint/2010/main" val="140482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572030" y="3679961"/>
            <a:ext cx="6910950" cy="430887"/>
          </a:xfrm>
        </p:spPr>
        <p:txBody>
          <a:bodyPr>
            <a:noAutofit/>
          </a:bodyPr>
          <a:lstStyle>
            <a:lvl1pPr>
              <a:defRPr sz="2800" cap="all" baseline="0"/>
            </a:lvl1pPr>
          </a:lstStyle>
          <a:p>
            <a:r>
              <a:rPr lang="en-GB"/>
              <a:t>Trends in Crimes on Keyboards</a:t>
            </a:r>
            <a:endParaRPr lang="en-GB" dirty="0"/>
          </a:p>
        </p:txBody>
      </p:sp>
      <p:sp>
        <p:nvSpPr>
          <p:cNvPr id="3" name="Subtitle"/>
          <p:cNvSpPr>
            <a:spLocks noGrp="1"/>
          </p:cNvSpPr>
          <p:nvPr>
            <p:ph type="subTitle" idx="1" hasCustomPrompt="1"/>
          </p:nvPr>
        </p:nvSpPr>
        <p:spPr>
          <a:xfrm>
            <a:off x="572031" y="4132447"/>
            <a:ext cx="6910950" cy="338554"/>
          </a:xfrm>
        </p:spPr>
        <p:txBody>
          <a:bodyPr>
            <a:noAutofit/>
          </a:bodyPr>
          <a:lstStyle>
            <a:lvl1pPr marL="0" indent="0" algn="l">
              <a:spcAft>
                <a:spcPts val="0"/>
              </a:spcAft>
              <a:buNone/>
              <a:defRPr sz="2000" b="0">
                <a:solidFill>
                  <a:schemeClr val="bg2"/>
                </a:solidFill>
              </a:defRPr>
            </a:lvl1pPr>
            <a:lvl2pPr marL="408135" indent="0" algn="ctr">
              <a:buNone/>
              <a:defRPr>
                <a:solidFill>
                  <a:schemeClr val="tx1">
                    <a:tint val="75000"/>
                  </a:schemeClr>
                </a:solidFill>
              </a:defRPr>
            </a:lvl2pPr>
            <a:lvl3pPr marL="816270" indent="0" algn="ctr">
              <a:buNone/>
              <a:defRPr>
                <a:solidFill>
                  <a:schemeClr val="tx1">
                    <a:tint val="75000"/>
                  </a:schemeClr>
                </a:solidFill>
              </a:defRPr>
            </a:lvl3pPr>
            <a:lvl4pPr marL="1224404" indent="0" algn="ctr">
              <a:buNone/>
              <a:defRPr>
                <a:solidFill>
                  <a:schemeClr val="tx1">
                    <a:tint val="75000"/>
                  </a:schemeClr>
                </a:solidFill>
              </a:defRPr>
            </a:lvl4pPr>
            <a:lvl5pPr marL="1632540" indent="0" algn="ctr">
              <a:buNone/>
              <a:defRPr>
                <a:solidFill>
                  <a:schemeClr val="tx1">
                    <a:tint val="75000"/>
                  </a:schemeClr>
                </a:solidFill>
              </a:defRPr>
            </a:lvl5pPr>
            <a:lvl6pPr marL="2040675" indent="0" algn="ctr">
              <a:buNone/>
              <a:defRPr>
                <a:solidFill>
                  <a:schemeClr val="tx1">
                    <a:tint val="75000"/>
                  </a:schemeClr>
                </a:solidFill>
              </a:defRPr>
            </a:lvl6pPr>
            <a:lvl7pPr marL="2448809" indent="0" algn="ctr">
              <a:buNone/>
              <a:defRPr>
                <a:solidFill>
                  <a:schemeClr val="tx1">
                    <a:tint val="75000"/>
                  </a:schemeClr>
                </a:solidFill>
              </a:defRPr>
            </a:lvl7pPr>
            <a:lvl8pPr marL="2856944" indent="0" algn="ctr">
              <a:buNone/>
              <a:defRPr>
                <a:solidFill>
                  <a:schemeClr val="tx1">
                    <a:tint val="75000"/>
                  </a:schemeClr>
                </a:solidFill>
              </a:defRPr>
            </a:lvl8pPr>
            <a:lvl9pPr marL="3265079" indent="0" algn="ctr">
              <a:buNone/>
              <a:defRPr>
                <a:solidFill>
                  <a:schemeClr val="tx1">
                    <a:tint val="75000"/>
                  </a:schemeClr>
                </a:solidFill>
              </a:defRPr>
            </a:lvl9pPr>
          </a:lstStyle>
          <a:p>
            <a:r>
              <a:rPr lang="en-US"/>
              <a:t>(&amp; developing RSM's cyber assurance)</a:t>
            </a:r>
            <a:endParaRPr lang="en-GB" dirty="0"/>
          </a:p>
        </p:txBody>
      </p:sp>
      <p:sp>
        <p:nvSpPr>
          <p:cNvPr id="11" name="Autoshape Default Text" hidden="1"/>
          <p:cNvSpPr txBox="1"/>
          <p:nvPr/>
        </p:nvSpPr>
        <p:spPr>
          <a:xfrm>
            <a:off x="0" y="0"/>
            <a:ext cx="781200" cy="151200"/>
          </a:xfrm>
          <a:prstGeom prst="rect">
            <a:avLst/>
          </a:prstGeom>
          <a:noFill/>
        </p:spPr>
        <p:txBody>
          <a:bodyPr wrap="square" lIns="0" tIns="0" rIns="0" bIns="0" rtlCol="0">
            <a:noAutofit/>
          </a:bodyPr>
          <a:lstStyle/>
          <a:p>
            <a:r>
              <a:rPr lang="en-GB" sz="1000" dirty="0"/>
              <a:t>Text</a:t>
            </a:r>
          </a:p>
        </p:txBody>
      </p:sp>
      <p:sp>
        <p:nvSpPr>
          <p:cNvPr id="12" name="Autoshape Default Shape" hidden="1"/>
          <p:cNvSpPr>
            <a:spLocks/>
          </p:cNvSpPr>
          <p:nvPr/>
        </p:nvSpPr>
        <p:spPr>
          <a:xfrm>
            <a:off x="0" y="245934"/>
            <a:ext cx="734400" cy="245466"/>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6346" tIns="56346" rIns="56346" bIns="56346" rtlCol="0" anchor="ctr">
            <a:noAutofit/>
          </a:bodyPr>
          <a:lstStyle/>
          <a:p>
            <a:pPr algn="ctr"/>
            <a:r>
              <a:rPr lang="en-GB" sz="1000" dirty="0"/>
              <a:t>Shape</a:t>
            </a:r>
          </a:p>
        </p:txBody>
      </p:sp>
      <p:cxnSp>
        <p:nvCxnSpPr>
          <p:cNvPr id="13" name="Autoshape Default Line" hidden="1"/>
          <p:cNvCxnSpPr/>
          <p:nvPr/>
        </p:nvCxnSpPr>
        <p:spPr>
          <a:xfrm flipV="1">
            <a:off x="0" y="663525"/>
            <a:ext cx="666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Draft" hidden="1"/>
          <p:cNvSpPr txBox="1"/>
          <p:nvPr/>
        </p:nvSpPr>
        <p:spPr>
          <a:xfrm>
            <a:off x="7562863" y="40499"/>
            <a:ext cx="1401750" cy="166670"/>
          </a:xfrm>
          <a:prstGeom prst="rect">
            <a:avLst/>
          </a:prstGeom>
          <a:noFill/>
        </p:spPr>
        <p:txBody>
          <a:bodyPr wrap="square" lIns="0" tIns="0" rIns="0" bIns="0" rtlCol="0">
            <a:noAutofit/>
          </a:bodyPr>
          <a:lstStyle/>
          <a:p>
            <a:pPr algn="r"/>
            <a:r>
              <a:rPr lang="en-GB" sz="1100" dirty="0">
                <a:solidFill>
                  <a:schemeClr val="bg1">
                    <a:lumMod val="75000"/>
                  </a:schemeClr>
                </a:solidFill>
                <a:latin typeface="+mn-lt"/>
                <a:cs typeface="Arial" pitchFamily="34" charset="0"/>
              </a:rPr>
              <a:t>DRAFT</a:t>
            </a:r>
          </a:p>
        </p:txBody>
      </p:sp>
      <p:sp>
        <p:nvSpPr>
          <p:cNvPr id="22" name="Filename" hidden="1"/>
          <p:cNvSpPr txBox="1"/>
          <p:nvPr/>
        </p:nvSpPr>
        <p:spPr>
          <a:xfrm>
            <a:off x="252046" y="5032773"/>
            <a:ext cx="6840000" cy="110728"/>
          </a:xfrm>
          <a:prstGeom prst="rect">
            <a:avLst/>
          </a:prstGeom>
          <a:noFill/>
        </p:spPr>
        <p:txBody>
          <a:bodyPr wrap="square" lIns="0" tIns="0" rIns="0" bIns="0" rtlCol="0" anchor="b" anchorCtr="0">
            <a:noAutofit/>
          </a:bodyPr>
          <a:lstStyle/>
          <a:p>
            <a:r>
              <a:rPr lang="en-GB" sz="400" noProof="1">
                <a:solidFill>
                  <a:schemeClr val="tx1"/>
                </a:solidFill>
                <a:latin typeface="+mn-lt"/>
                <a:cs typeface="Arial" pitchFamily="34" charset="0"/>
              </a:rPr>
              <a:t>C:\Users\gpl1\Documents\Presentations\Crimes on Keyboards - Slides for FCO.pptx</a:t>
            </a:r>
          </a:p>
        </p:txBody>
      </p:sp>
      <p:pic>
        <p:nvPicPr>
          <p:cNvPr id="14" name="RSM Logo" descr="Z:\RSM International\1 Design\2015\Brand\Guidelines\Logos\Logos-03.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161200" y="4604400"/>
            <a:ext cx="804674" cy="344425"/>
          </a:xfrm>
          <a:prstGeom prst="rect">
            <a:avLst/>
          </a:prstGeom>
          <a:noFill/>
          <a:extLst>
            <a:ext uri="{909E8E84-426E-40DD-AFC4-6F175D3DCCD1}">
              <a14:hiddenFill xmlns:a14="http://schemas.microsoft.com/office/drawing/2010/main">
                <a:solidFill>
                  <a:srgbClr val="FFFFFF"/>
                </a:solidFill>
              </a14:hiddenFill>
            </a:ext>
          </a:extLst>
        </p:spPr>
      </p:pic>
      <p:sp>
        <p:nvSpPr>
          <p:cNvPr id="15" name="Cover Image"/>
          <p:cNvSpPr>
            <a:spLocks noGrp="1"/>
          </p:cNvSpPr>
          <p:nvPr>
            <p:ph type="pic" sz="quarter" idx="10"/>
          </p:nvPr>
        </p:nvSpPr>
        <p:spPr>
          <a:xfrm>
            <a:off x="9163280" y="9437"/>
            <a:ext cx="36000" cy="36000"/>
          </a:xfrm>
        </p:spPr>
        <p:txBody>
          <a:bodyPr/>
          <a:lstStyle>
            <a:lvl1pPr>
              <a:defRPr sz="100"/>
            </a:lvl1pPr>
          </a:lstStyle>
          <a:p>
            <a:r>
              <a:rPr lang="en-US"/>
              <a:t>Click icon to add picture</a:t>
            </a:r>
            <a:endParaRPr lang="en-GB"/>
          </a:p>
        </p:txBody>
      </p:sp>
      <p:pic>
        <p:nvPicPr>
          <p:cNvPr id="17" name="Strapli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31" y="4659642"/>
            <a:ext cx="2300709" cy="288371"/>
          </a:xfrm>
          <a:prstGeom prst="rect">
            <a:avLst/>
          </a:prstGeom>
        </p:spPr>
      </p:pic>
    </p:spTree>
    <p:extLst>
      <p:ext uri="{BB962C8B-B14F-4D97-AF65-F5344CB8AC3E}">
        <p14:creationId xmlns:p14="http://schemas.microsoft.com/office/powerpoint/2010/main" val="276027042"/>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RSM Title Slide alterna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86870"/>
            <a:ext cx="8229600" cy="540060"/>
          </a:xfrm>
          <a:prstGeom prst="rect">
            <a:avLst/>
          </a:prstGeom>
        </p:spPr>
        <p:txBody>
          <a:bodyPr>
            <a:noAutofit/>
          </a:bodyPr>
          <a:lstStyle>
            <a:lvl1pPr algn="l">
              <a:defRPr sz="3200" b="0" i="0" cap="all" baseline="0">
                <a:solidFill>
                  <a:schemeClr val="accent2"/>
                </a:solidFill>
              </a:defRPr>
            </a:lvl1pPr>
          </a:lstStyle>
          <a:p>
            <a:r>
              <a:rPr lang="en-US" dirty="0"/>
              <a:t>Click to edit heading – 32pt</a:t>
            </a:r>
            <a:endParaRPr lang="en-GB" dirty="0"/>
          </a:p>
        </p:txBody>
      </p:sp>
      <p:sp>
        <p:nvSpPr>
          <p:cNvPr id="3" name="Rectangle 2"/>
          <p:cNvSpPr/>
          <p:nvPr/>
        </p:nvSpPr>
        <p:spPr>
          <a:xfrm>
            <a:off x="1691680" y="184736"/>
            <a:ext cx="7272808" cy="309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1" y="184736"/>
            <a:ext cx="323529" cy="3097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95538" y="185739"/>
            <a:ext cx="1224134" cy="309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7"/>
          <p:cNvSpPr>
            <a:spLocks noGrp="1"/>
          </p:cNvSpPr>
          <p:nvPr>
            <p:ph type="body" sz="quarter" idx="10" hasCustomPrompt="1"/>
          </p:nvPr>
        </p:nvSpPr>
        <p:spPr>
          <a:xfrm>
            <a:off x="468313" y="4080770"/>
            <a:ext cx="5543550" cy="342205"/>
          </a:xfrm>
          <a:prstGeom prst="rect">
            <a:avLst/>
          </a:prstGeom>
        </p:spPr>
        <p:txBody>
          <a:bodyPr>
            <a:noAutofit/>
          </a:bodyPr>
          <a:lstStyle>
            <a:lvl1pPr marL="0" indent="0">
              <a:buNone/>
              <a:defRPr sz="2400" baseline="0"/>
            </a:lvl1pPr>
          </a:lstStyle>
          <a:p>
            <a:pPr lvl="0"/>
            <a:r>
              <a:rPr lang="en-US" dirty="0"/>
              <a:t>Click to edit subheading – 20pt</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7275" y="4512129"/>
            <a:ext cx="1014197" cy="527667"/>
          </a:xfrm>
          <a:prstGeom prst="rect">
            <a:avLst/>
          </a:prstGeom>
        </p:spPr>
      </p:pic>
    </p:spTree>
    <p:extLst>
      <p:ext uri="{BB962C8B-B14F-4D97-AF65-F5344CB8AC3E}">
        <p14:creationId xmlns:p14="http://schemas.microsoft.com/office/powerpoint/2010/main" val="229384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RSM Title Slide alternativ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51870"/>
            <a:ext cx="8229600" cy="540060"/>
          </a:xfrm>
          <a:prstGeom prst="rect">
            <a:avLst/>
          </a:prstGeom>
        </p:spPr>
        <p:txBody>
          <a:bodyPr>
            <a:noAutofit/>
          </a:bodyPr>
          <a:lstStyle>
            <a:lvl1pPr algn="l">
              <a:defRPr sz="2800" b="0" i="0" cap="all" baseline="0">
                <a:solidFill>
                  <a:schemeClr val="accent2"/>
                </a:solidFill>
              </a:defRPr>
            </a:lvl1pPr>
          </a:lstStyle>
          <a:p>
            <a:r>
              <a:rPr lang="en-US" dirty="0"/>
              <a:t>Click to edit heading – 28pt</a:t>
            </a:r>
            <a:endParaRPr lang="en-GB" dirty="0"/>
          </a:p>
        </p:txBody>
      </p:sp>
      <p:sp>
        <p:nvSpPr>
          <p:cNvPr id="8" name="Text Placeholder 7"/>
          <p:cNvSpPr>
            <a:spLocks noGrp="1"/>
          </p:cNvSpPr>
          <p:nvPr>
            <p:ph type="body" sz="quarter" idx="10" hasCustomPrompt="1"/>
          </p:nvPr>
        </p:nvSpPr>
        <p:spPr>
          <a:xfrm>
            <a:off x="468313" y="4245770"/>
            <a:ext cx="5543550" cy="342205"/>
          </a:xfrm>
          <a:prstGeom prst="rect">
            <a:avLst/>
          </a:prstGeom>
        </p:spPr>
        <p:txBody>
          <a:bodyPr>
            <a:noAutofit/>
          </a:bodyPr>
          <a:lstStyle>
            <a:lvl1pPr marL="0" indent="0">
              <a:buNone/>
              <a:defRPr sz="2000" baseline="0"/>
            </a:lvl1pPr>
          </a:lstStyle>
          <a:p>
            <a:pPr lvl="0"/>
            <a:r>
              <a:rPr lang="en-US" dirty="0"/>
              <a:t>Click to edit subheading – 20pt</a:t>
            </a:r>
          </a:p>
        </p:txBody>
      </p:sp>
      <p:sp>
        <p:nvSpPr>
          <p:cNvPr id="10" name="Picture Placeholder 9"/>
          <p:cNvSpPr>
            <a:spLocks noGrp="1"/>
          </p:cNvSpPr>
          <p:nvPr>
            <p:ph type="pic" sz="quarter" idx="11"/>
          </p:nvPr>
        </p:nvSpPr>
        <p:spPr>
          <a:xfrm>
            <a:off x="0" y="195487"/>
            <a:ext cx="8964488" cy="3294236"/>
          </a:xfrm>
          <a:prstGeom prst="rect">
            <a:avLst/>
          </a:prstGeom>
        </p:spPr>
        <p:txBody>
          <a:bodyPr/>
          <a:lstStyle/>
          <a:p>
            <a:r>
              <a:rPr lang="en-US"/>
              <a:t>Click icon to add picture</a:t>
            </a: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7275" y="4512129"/>
            <a:ext cx="1014197" cy="527667"/>
          </a:xfrm>
          <a:prstGeom prst="rect">
            <a:avLst/>
          </a:prstGeom>
        </p:spPr>
      </p:pic>
    </p:spTree>
    <p:extLst>
      <p:ext uri="{BB962C8B-B14F-4D97-AF65-F5344CB8AC3E}">
        <p14:creationId xmlns:p14="http://schemas.microsoft.com/office/powerpoint/2010/main" val="859033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Slide 1">
    <p:spTree>
      <p:nvGrpSpPr>
        <p:cNvPr id="1" name=""/>
        <p:cNvGrpSpPr/>
        <p:nvPr/>
      </p:nvGrpSpPr>
      <p:grpSpPr>
        <a:xfrm>
          <a:off x="0" y="0"/>
          <a:ext cx="0" cy="0"/>
          <a:chOff x="0" y="0"/>
          <a:chExt cx="0" cy="0"/>
        </a:xfrm>
      </p:grpSpPr>
      <p:sp>
        <p:nvSpPr>
          <p:cNvPr id="21" name="Rectangle 20"/>
          <p:cNvSpPr/>
          <p:nvPr/>
        </p:nvSpPr>
        <p:spPr>
          <a:xfrm>
            <a:off x="0" y="973138"/>
            <a:ext cx="503040" cy="3470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11560" y="973138"/>
            <a:ext cx="1080120" cy="3470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 Placeholder 5"/>
          <p:cNvSpPr>
            <a:spLocks noGrp="1"/>
          </p:cNvSpPr>
          <p:nvPr>
            <p:ph type="body" sz="quarter" idx="14" hasCustomPrompt="1"/>
          </p:nvPr>
        </p:nvSpPr>
        <p:spPr>
          <a:xfrm>
            <a:off x="1844080" y="973138"/>
            <a:ext cx="7117200" cy="331200"/>
          </a:xfrm>
          <a:prstGeom prst="rect">
            <a:avLst/>
          </a:prstGeom>
        </p:spPr>
        <p:txBody>
          <a:bodyPr>
            <a:noAutofit/>
          </a:bodyPr>
          <a:lstStyle>
            <a:lvl1pPr marL="0" indent="0">
              <a:lnSpc>
                <a:spcPct val="90000"/>
              </a:lnSpc>
              <a:spcAft>
                <a:spcPts val="0"/>
              </a:spcAft>
              <a:buNone/>
              <a:defRPr sz="2400"/>
            </a:lvl1pPr>
          </a:lstStyle>
          <a:p>
            <a:pPr lvl="0"/>
            <a:r>
              <a:rPr lang="en-US" dirty="0"/>
              <a:t>Click to edit subheading – 24pt</a:t>
            </a:r>
            <a:endParaRPr lang="en-GB" dirty="0"/>
          </a:p>
        </p:txBody>
      </p:sp>
      <p:sp>
        <p:nvSpPr>
          <p:cNvPr id="34" name="Content Placeholder 2"/>
          <p:cNvSpPr>
            <a:spLocks noGrp="1"/>
          </p:cNvSpPr>
          <p:nvPr>
            <p:ph sz="quarter" idx="16"/>
          </p:nvPr>
        </p:nvSpPr>
        <p:spPr>
          <a:xfrm>
            <a:off x="1844080" y="1390650"/>
            <a:ext cx="7120408" cy="3052764"/>
          </a:xfrm>
          <a:prstGeom prst="rect">
            <a:avLst/>
          </a:prstGeom>
        </p:spPr>
        <p:txBody>
          <a:bodyPr>
            <a:normAutofit/>
          </a:bodyPr>
          <a:lstStyle>
            <a:lvl1pPr>
              <a:spcAft>
                <a:spcPts val="300"/>
              </a:spcAft>
              <a:defRPr sz="1600"/>
            </a:lvl1pPr>
            <a:lvl2pPr>
              <a:spcAft>
                <a:spcPts val="300"/>
              </a:spcAft>
              <a:defRPr sz="1600"/>
            </a:lvl2pPr>
            <a:lvl3pPr>
              <a:spcAft>
                <a:spcPts val="300"/>
              </a:spcAft>
              <a:defRPr sz="1600"/>
            </a:lvl3pPr>
            <a:lvl4pPr>
              <a:spcAft>
                <a:spcPts val="300"/>
              </a:spcAft>
              <a:defRPr sz="1600"/>
            </a:lvl4pPr>
            <a:lvl5pPr>
              <a:spcAft>
                <a:spcPts val="300"/>
              </a:spcAf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7275" y="4512129"/>
            <a:ext cx="1014197" cy="527667"/>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2981989"/>
      </p:ext>
    </p:extLst>
  </p:cSld>
  <p:clrMapOvr>
    <a:masterClrMapping/>
  </p:clrMapOvr>
  <p:extLst mod="1">
    <p:ext uri="{DCECCB84-F9BA-43D5-87BE-67443E8EF086}">
      <p15:sldGuideLst xmlns:p15="http://schemas.microsoft.com/office/powerpoint/2012/main">
        <p15:guide id="1" orient="horz" pos="61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Slide 4">
    <p:spTree>
      <p:nvGrpSpPr>
        <p:cNvPr id="1" name=""/>
        <p:cNvGrpSpPr/>
        <p:nvPr/>
      </p:nvGrpSpPr>
      <p:grpSpPr>
        <a:xfrm>
          <a:off x="0" y="0"/>
          <a:ext cx="0" cy="0"/>
          <a:chOff x="0" y="0"/>
          <a:chExt cx="0" cy="0"/>
        </a:xfrm>
      </p:grpSpPr>
      <p:sp>
        <p:nvSpPr>
          <p:cNvPr id="5" name="Rectangle 4"/>
          <p:cNvSpPr/>
          <p:nvPr/>
        </p:nvSpPr>
        <p:spPr>
          <a:xfrm>
            <a:off x="3347864" y="973138"/>
            <a:ext cx="144016" cy="34708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5"/>
          <p:cNvSpPr>
            <a:spLocks noGrp="1"/>
          </p:cNvSpPr>
          <p:nvPr>
            <p:ph type="body" sz="quarter" idx="14" hasCustomPrompt="1"/>
          </p:nvPr>
        </p:nvSpPr>
        <p:spPr>
          <a:xfrm>
            <a:off x="3995722" y="973138"/>
            <a:ext cx="4968893" cy="331200"/>
          </a:xfrm>
          <a:prstGeom prst="rect">
            <a:avLst/>
          </a:prstGeom>
        </p:spPr>
        <p:txBody>
          <a:bodyPr>
            <a:noAutofit/>
          </a:bodyPr>
          <a:lstStyle>
            <a:lvl1pPr marL="0" indent="0">
              <a:lnSpc>
                <a:spcPct val="90000"/>
              </a:lnSpc>
              <a:spcAft>
                <a:spcPts val="0"/>
              </a:spcAft>
              <a:buNone/>
              <a:defRPr sz="2400">
                <a:solidFill>
                  <a:schemeClr val="accent2"/>
                </a:solidFill>
              </a:defRPr>
            </a:lvl1pPr>
          </a:lstStyle>
          <a:p>
            <a:pPr lvl="0"/>
            <a:r>
              <a:rPr lang="en-US" dirty="0"/>
              <a:t>Click to edit subheading – 24pt</a:t>
            </a:r>
            <a:endParaRPr lang="en-GB" dirty="0"/>
          </a:p>
        </p:txBody>
      </p:sp>
      <p:sp>
        <p:nvSpPr>
          <p:cNvPr id="27" name="Content Placeholder 2"/>
          <p:cNvSpPr>
            <a:spLocks noGrp="1"/>
          </p:cNvSpPr>
          <p:nvPr>
            <p:ph sz="quarter" idx="16"/>
          </p:nvPr>
        </p:nvSpPr>
        <p:spPr>
          <a:xfrm>
            <a:off x="3995937" y="1381126"/>
            <a:ext cx="4968677" cy="3062288"/>
          </a:xfrm>
          <a:prstGeom prst="rect">
            <a:avLst/>
          </a:prstGeom>
        </p:spPr>
        <p:txBody>
          <a:bodyPr>
            <a:normAutofit/>
          </a:bodyPr>
          <a:lstStyle>
            <a:lvl1pPr>
              <a:defRPr sz="1600"/>
            </a:lvl1pPr>
            <a:lvl2pPr>
              <a:defRPr sz="16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Rectangle 11"/>
          <p:cNvSpPr/>
          <p:nvPr/>
        </p:nvSpPr>
        <p:spPr>
          <a:xfrm>
            <a:off x="3563888" y="973138"/>
            <a:ext cx="288032" cy="34708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p:cNvSpPr>
            <a:spLocks noGrp="1"/>
          </p:cNvSpPr>
          <p:nvPr>
            <p:ph type="pic" sz="quarter" idx="17"/>
          </p:nvPr>
        </p:nvSpPr>
        <p:spPr>
          <a:xfrm>
            <a:off x="0" y="973138"/>
            <a:ext cx="3275856" cy="3470276"/>
          </a:xfrm>
          <a:prstGeom prst="rect">
            <a:avLst/>
          </a:prstGeom>
        </p:spPr>
        <p:txBody>
          <a:bodyPr/>
          <a:lstStyle/>
          <a:p>
            <a:r>
              <a:rPr lang="en-US"/>
              <a:t>Click icon to add picture</a:t>
            </a:r>
            <a:endParaRPr lang="en-GB"/>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7275" y="4512129"/>
            <a:ext cx="1014197" cy="527667"/>
          </a:xfrm>
          <a:prstGeom prst="rect">
            <a:avLst/>
          </a:prstGeom>
        </p:spPr>
      </p:pic>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3619846560"/>
      </p:ext>
    </p:extLst>
  </p:cSld>
  <p:clrMapOvr>
    <a:masterClrMapping/>
  </p:clrMapOvr>
  <p:extLst mod="1">
    <p:ext uri="{DCECCB84-F9BA-43D5-87BE-67443E8EF086}">
      <p15:sldGuideLst xmlns:p15="http://schemas.microsoft.com/office/powerpoint/2012/main">
        <p15:guide id="1" orient="horz" pos="61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ation Slide">
    <p:spTree>
      <p:nvGrpSpPr>
        <p:cNvPr id="1" name=""/>
        <p:cNvGrpSpPr/>
        <p:nvPr/>
      </p:nvGrpSpPr>
      <p:grpSpPr>
        <a:xfrm>
          <a:off x="0" y="0"/>
          <a:ext cx="0" cy="0"/>
          <a:chOff x="0" y="0"/>
          <a:chExt cx="0" cy="0"/>
        </a:xfrm>
      </p:grpSpPr>
      <p:sp>
        <p:nvSpPr>
          <p:cNvPr id="2" name="Rectangle 1"/>
          <p:cNvSpPr/>
          <p:nvPr/>
        </p:nvSpPr>
        <p:spPr>
          <a:xfrm>
            <a:off x="0" y="182241"/>
            <a:ext cx="8969375" cy="4248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Z:\RSM International\1 Design\2015\Brand\powerpoints\Quotation marks-09.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25614" y="0"/>
            <a:ext cx="2356772" cy="185798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0" hasCustomPrompt="1"/>
          </p:nvPr>
        </p:nvSpPr>
        <p:spPr>
          <a:xfrm>
            <a:off x="1547664" y="1563639"/>
            <a:ext cx="5976938" cy="1764196"/>
          </a:xfrm>
          <a:prstGeom prst="rect">
            <a:avLst/>
          </a:prstGeom>
        </p:spPr>
        <p:txBody>
          <a:bodyPr>
            <a:normAutofit/>
          </a:bodyPr>
          <a:lstStyle>
            <a:lvl1pPr marL="0" indent="0" algn="ctr">
              <a:buNone/>
              <a:defRPr sz="2400" b="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Quotation here – 24pt</a:t>
            </a:r>
          </a:p>
        </p:txBody>
      </p:sp>
      <p:sp>
        <p:nvSpPr>
          <p:cNvPr id="7" name="Text Placeholder 6"/>
          <p:cNvSpPr>
            <a:spLocks noGrp="1"/>
          </p:cNvSpPr>
          <p:nvPr>
            <p:ph type="body" sz="quarter" idx="11" hasCustomPrompt="1"/>
          </p:nvPr>
        </p:nvSpPr>
        <p:spPr>
          <a:xfrm>
            <a:off x="2915816" y="3489723"/>
            <a:ext cx="3313112" cy="306163"/>
          </a:xfrm>
          <a:prstGeom prst="rect">
            <a:avLst/>
          </a:prstGeom>
        </p:spPr>
        <p:txBody>
          <a:bodyPr>
            <a:noAutofit/>
          </a:bodyPr>
          <a:lstStyle>
            <a:lvl1pPr marL="0" indent="0" algn="ctr">
              <a:buNone/>
              <a:defRPr sz="1800" b="1">
                <a:solidFill>
                  <a:schemeClr val="bg1"/>
                </a:solidFill>
              </a:defRPr>
            </a:lvl1pPr>
            <a:lvl2pPr marL="457200" indent="0" algn="ctr">
              <a:buNone/>
              <a:defRPr sz="1100"/>
            </a:lvl2pPr>
            <a:lvl3pPr marL="914400" indent="0" algn="ctr">
              <a:buNone/>
              <a:defRPr sz="1050"/>
            </a:lvl3pPr>
            <a:lvl4pPr marL="1371600" indent="0" algn="ctr">
              <a:buNone/>
              <a:defRPr sz="1000"/>
            </a:lvl4pPr>
            <a:lvl5pPr marL="1828800" indent="0" algn="ctr">
              <a:buNone/>
              <a:defRPr sz="1000"/>
            </a:lvl5pPr>
          </a:lstStyle>
          <a:p>
            <a:pPr lvl="0"/>
            <a:r>
              <a:rPr lang="en-US" dirty="0"/>
              <a:t>Author of quote – 18pt</a:t>
            </a:r>
            <a:endParaRPr lang="en-GB" dirty="0"/>
          </a:p>
        </p:txBody>
      </p:sp>
      <p:sp>
        <p:nvSpPr>
          <p:cNvPr id="12" name="Text Placeholder 6"/>
          <p:cNvSpPr>
            <a:spLocks noGrp="1"/>
          </p:cNvSpPr>
          <p:nvPr>
            <p:ph type="body" sz="quarter" idx="12" hasCustomPrompt="1"/>
          </p:nvPr>
        </p:nvSpPr>
        <p:spPr>
          <a:xfrm>
            <a:off x="2915816" y="3795886"/>
            <a:ext cx="3313112" cy="288032"/>
          </a:xfrm>
          <a:prstGeom prst="rect">
            <a:avLst/>
          </a:prstGeom>
        </p:spPr>
        <p:txBody>
          <a:bodyPr>
            <a:noAutofit/>
          </a:bodyPr>
          <a:lstStyle>
            <a:lvl1pPr marL="0" indent="0" algn="ctr">
              <a:buNone/>
              <a:defRPr sz="1800" b="0">
                <a:solidFill>
                  <a:schemeClr val="bg1"/>
                </a:solidFill>
              </a:defRPr>
            </a:lvl1pPr>
            <a:lvl2pPr marL="457200" indent="0" algn="ctr">
              <a:buNone/>
              <a:defRPr sz="1100"/>
            </a:lvl2pPr>
            <a:lvl3pPr marL="914400" indent="0" algn="ctr">
              <a:buNone/>
              <a:defRPr sz="1050"/>
            </a:lvl3pPr>
            <a:lvl4pPr marL="1371600" indent="0" algn="ctr">
              <a:buNone/>
              <a:defRPr sz="1000"/>
            </a:lvl4pPr>
            <a:lvl5pPr marL="1828800" indent="0" algn="ctr">
              <a:buNone/>
              <a:defRPr sz="1000"/>
            </a:lvl5pPr>
          </a:lstStyle>
          <a:p>
            <a:pPr lvl="0"/>
            <a:r>
              <a:rPr lang="en-US" dirty="0"/>
              <a:t>Title – 18pt</a:t>
            </a: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7275" y="4512129"/>
            <a:ext cx="1014197" cy="527667"/>
          </a:xfrm>
          <a:prstGeom prst="rect">
            <a:avLst/>
          </a:prstGeom>
        </p:spPr>
      </p:pic>
    </p:spTree>
    <p:extLst>
      <p:ext uri="{BB962C8B-B14F-4D97-AF65-F5344CB8AC3E}">
        <p14:creationId xmlns:p14="http://schemas.microsoft.com/office/powerpoint/2010/main" val="277800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7275" y="4512129"/>
            <a:ext cx="1014197" cy="527667"/>
          </a:xfrm>
          <a:prstGeom prst="rect">
            <a:avLst/>
          </a:prstGeom>
        </p:spPr>
      </p:pic>
    </p:spTree>
    <p:extLst>
      <p:ext uri="{BB962C8B-B14F-4D97-AF65-F5344CB8AC3E}">
        <p14:creationId xmlns:p14="http://schemas.microsoft.com/office/powerpoint/2010/main" val="40185608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1Line, Subtitle and Content">
    <p:spTree>
      <p:nvGrpSpPr>
        <p:cNvPr id="1" name=""/>
        <p:cNvGrpSpPr/>
        <p:nvPr/>
      </p:nvGrpSpPr>
      <p:grpSpPr>
        <a:xfrm>
          <a:off x="0" y="0"/>
          <a:ext cx="0" cy="0"/>
          <a:chOff x="0" y="0"/>
          <a:chExt cx="0" cy="0"/>
        </a:xfrm>
      </p:grpSpPr>
      <p:sp>
        <p:nvSpPr>
          <p:cNvPr id="12" name="Subtitle 2"/>
          <p:cNvSpPr>
            <a:spLocks noGrp="1"/>
          </p:cNvSpPr>
          <p:nvPr>
            <p:ph type="subTitle" idx="1"/>
          </p:nvPr>
        </p:nvSpPr>
        <p:spPr>
          <a:xfrm>
            <a:off x="333378" y="601162"/>
            <a:ext cx="8372729" cy="321992"/>
          </a:xfrm>
          <a:prstGeom prst="rect">
            <a:avLst/>
          </a:prstGeom>
        </p:spPr>
        <p:txBody>
          <a:bodyPr lIns="0"/>
          <a:lstStyle>
            <a:lvl1pPr marL="0" indent="0" algn="l">
              <a:buNone/>
              <a:defRPr sz="1500" b="1">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6" name="Title 1"/>
          <p:cNvSpPr>
            <a:spLocks noGrp="1"/>
          </p:cNvSpPr>
          <p:nvPr>
            <p:ph type="title"/>
          </p:nvPr>
        </p:nvSpPr>
        <p:spPr>
          <a:xfrm>
            <a:off x="330200" y="205979"/>
            <a:ext cx="8375904" cy="547686"/>
          </a:xfrm>
        </p:spPr>
        <p:txBody>
          <a:bodyPr/>
          <a:lstStyle>
            <a:lvl1pPr>
              <a:lnSpc>
                <a:spcPct val="100000"/>
              </a:lnSpc>
              <a:defRPr/>
            </a:lvl1pPr>
          </a:lstStyle>
          <a:p>
            <a:r>
              <a:rPr lang="en-US"/>
              <a:t>Click to edit Master title style</a:t>
            </a:r>
            <a:endParaRPr lang="en-US" dirty="0"/>
          </a:p>
        </p:txBody>
      </p:sp>
      <p:sp>
        <p:nvSpPr>
          <p:cNvPr id="7" name="Content Placeholder 7"/>
          <p:cNvSpPr>
            <a:spLocks noGrp="1"/>
          </p:cNvSpPr>
          <p:nvPr>
            <p:ph sz="quarter" idx="13"/>
          </p:nvPr>
        </p:nvSpPr>
        <p:spPr>
          <a:xfrm>
            <a:off x="330201" y="1111188"/>
            <a:ext cx="8502650" cy="3628373"/>
          </a:xfrm>
          <a:prstGeom prst="rect">
            <a:avLst/>
          </a:prstGeom>
        </p:spPr>
        <p:txBody>
          <a:bodyPr lIns="0" tIns="0" rIns="0" bIns="0" rtlCol="0">
            <a:noAutofit/>
          </a:bodyPr>
          <a:lstStyle>
            <a:lvl1pPr>
              <a:buClr>
                <a:schemeClr val="tx1"/>
              </a:buClr>
              <a:defRPr lang="en-US" sz="1500" dirty="0" smtClean="0"/>
            </a:lvl1pPr>
            <a:lvl2pPr>
              <a:buClr>
                <a:schemeClr val="tx1"/>
              </a:buClr>
              <a:defRPr lang="en-US" sz="1350" dirty="0" smtClean="0"/>
            </a:lvl2pPr>
            <a:lvl3pPr>
              <a:buClr>
                <a:schemeClr val="tx1"/>
              </a:buClr>
              <a:defRPr lang="en-US" sz="1200" dirty="0" smtClean="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8901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ext Slide 2">
    <p:spTree>
      <p:nvGrpSpPr>
        <p:cNvPr id="1" name=""/>
        <p:cNvGrpSpPr/>
        <p:nvPr/>
      </p:nvGrpSpPr>
      <p:grpSpPr>
        <a:xfrm>
          <a:off x="0" y="0"/>
          <a:ext cx="0" cy="0"/>
          <a:chOff x="0" y="0"/>
          <a:chExt cx="0" cy="0"/>
        </a:xfrm>
      </p:grpSpPr>
      <p:sp>
        <p:nvSpPr>
          <p:cNvPr id="30" name="Text Placeholder 16"/>
          <p:cNvSpPr>
            <a:spLocks noGrp="1"/>
          </p:cNvSpPr>
          <p:nvPr>
            <p:ph type="body" sz="quarter" idx="13" hasCustomPrompt="1"/>
          </p:nvPr>
        </p:nvSpPr>
        <p:spPr>
          <a:xfrm>
            <a:off x="251520" y="339502"/>
            <a:ext cx="8712968" cy="270272"/>
          </a:xfrm>
          <a:prstGeom prst="rect">
            <a:avLst/>
          </a:prstGeom>
          <a:noFill/>
        </p:spPr>
        <p:txBody>
          <a:bodyPr anchor="ctr">
            <a:noAutofit/>
          </a:bodyPr>
          <a:lstStyle>
            <a:lvl1pPr marL="0" indent="0">
              <a:buNone/>
              <a:defRPr sz="2800" b="0" i="0" cap="none" baseline="0">
                <a:solidFill>
                  <a:schemeClr val="accent2"/>
                </a:solidFill>
                <a:latin typeface="+mj-lt"/>
              </a:defRPr>
            </a:lvl1pPr>
            <a:lvl2pPr>
              <a:defRPr sz="800" cap="all" baseline="0"/>
            </a:lvl2pPr>
            <a:lvl3pPr>
              <a:defRPr sz="800" cap="all" baseline="0"/>
            </a:lvl3pPr>
            <a:lvl4pPr>
              <a:defRPr sz="800" cap="all" baseline="0"/>
            </a:lvl4pPr>
            <a:lvl5pPr>
              <a:defRPr sz="800" cap="all" baseline="0"/>
            </a:lvl5pPr>
          </a:lstStyle>
          <a:p>
            <a:pPr lvl="0"/>
            <a:r>
              <a:rPr lang="en-GB" dirty="0"/>
              <a:t>Click to edit title – 28pt</a:t>
            </a:r>
          </a:p>
        </p:txBody>
      </p:sp>
      <p:cxnSp>
        <p:nvCxnSpPr>
          <p:cNvPr id="31" name="Straight Connector 30"/>
          <p:cNvCxnSpPr/>
          <p:nvPr userDrawn="1"/>
        </p:nvCxnSpPr>
        <p:spPr>
          <a:xfrm>
            <a:off x="251520" y="771550"/>
            <a:ext cx="144016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844080" y="771550"/>
            <a:ext cx="200784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995937" y="771550"/>
            <a:ext cx="4973439"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4" name="Content Placeholder 2"/>
          <p:cNvSpPr>
            <a:spLocks noGrp="1"/>
          </p:cNvSpPr>
          <p:nvPr>
            <p:ph sz="quarter" idx="16"/>
          </p:nvPr>
        </p:nvSpPr>
        <p:spPr>
          <a:xfrm>
            <a:off x="251520" y="915989"/>
            <a:ext cx="8712968" cy="3527425"/>
          </a:xfrm>
          <a:prstGeom prst="rect">
            <a:avLst/>
          </a:prstGeo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37275" y="4512129"/>
            <a:ext cx="1014197" cy="527667"/>
          </a:xfrm>
          <a:prstGeom prst="rect">
            <a:avLst/>
          </a:prstGeom>
        </p:spPr>
      </p:pic>
    </p:spTree>
    <p:extLst>
      <p:ext uri="{BB962C8B-B14F-4D97-AF65-F5344CB8AC3E}">
        <p14:creationId xmlns:p14="http://schemas.microsoft.com/office/powerpoint/2010/main" val="135827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reate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26" name="Content Placeholder 1"/>
          <p:cNvSpPr>
            <a:spLocks noGrp="1"/>
          </p:cNvSpPr>
          <p:nvPr>
            <p:ph idx="31"/>
            <p:custDataLst>
              <p:tags r:id="rId1"/>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2"/>
          <p:cNvSpPr>
            <a:spLocks noGrp="1"/>
          </p:cNvSpPr>
          <p:nvPr>
            <p:ph idx="11"/>
            <p:custDataLst>
              <p:tags r:id="rId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idx="12"/>
            <p:custDataLst>
              <p:tags r:id="rId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4"/>
          <p:cNvSpPr>
            <a:spLocks noGrp="1"/>
          </p:cNvSpPr>
          <p:nvPr>
            <p:ph idx="13"/>
            <p:custDataLst>
              <p:tags r:id="rId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5"/>
          <p:cNvSpPr>
            <a:spLocks noGrp="1"/>
          </p:cNvSpPr>
          <p:nvPr>
            <p:ph idx="14"/>
            <p:custDataLst>
              <p:tags r:id="rId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6"/>
          <p:cNvSpPr>
            <a:spLocks noGrp="1"/>
          </p:cNvSpPr>
          <p:nvPr>
            <p:ph idx="15"/>
            <p:custDataLst>
              <p:tags r:id="rId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7"/>
          <p:cNvSpPr>
            <a:spLocks noGrp="1"/>
          </p:cNvSpPr>
          <p:nvPr>
            <p:ph idx="16"/>
            <p:custDataLst>
              <p:tags r:id="rId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8"/>
          <p:cNvSpPr>
            <a:spLocks noGrp="1"/>
          </p:cNvSpPr>
          <p:nvPr>
            <p:ph idx="17"/>
            <p:custDataLst>
              <p:tags r:id="rId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9"/>
          <p:cNvSpPr>
            <a:spLocks noGrp="1"/>
          </p:cNvSpPr>
          <p:nvPr>
            <p:ph idx="18"/>
            <p:custDataLst>
              <p:tags r:id="rId9"/>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10"/>
          <p:cNvSpPr>
            <a:spLocks noGrp="1"/>
          </p:cNvSpPr>
          <p:nvPr>
            <p:ph idx="19"/>
            <p:custDataLst>
              <p:tags r:id="rId10"/>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11"/>
          <p:cNvSpPr>
            <a:spLocks noGrp="1"/>
          </p:cNvSpPr>
          <p:nvPr>
            <p:ph idx="20"/>
            <p:custDataLst>
              <p:tags r:id="rId11"/>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12"/>
          <p:cNvSpPr>
            <a:spLocks noGrp="1"/>
          </p:cNvSpPr>
          <p:nvPr>
            <p:ph idx="21"/>
            <p:custDataLst>
              <p:tags r:id="rId1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3"/>
          <p:cNvSpPr>
            <a:spLocks noGrp="1"/>
          </p:cNvSpPr>
          <p:nvPr>
            <p:ph idx="22"/>
            <p:custDataLst>
              <p:tags r:id="rId1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14"/>
          <p:cNvSpPr>
            <a:spLocks noGrp="1"/>
          </p:cNvSpPr>
          <p:nvPr>
            <p:ph idx="23"/>
            <p:custDataLst>
              <p:tags r:id="rId1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5"/>
          <p:cNvSpPr>
            <a:spLocks noGrp="1"/>
          </p:cNvSpPr>
          <p:nvPr>
            <p:ph idx="24"/>
            <p:custDataLst>
              <p:tags r:id="rId1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16"/>
          <p:cNvSpPr>
            <a:spLocks noGrp="1"/>
          </p:cNvSpPr>
          <p:nvPr>
            <p:ph idx="25"/>
            <p:custDataLst>
              <p:tags r:id="rId1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17"/>
          <p:cNvSpPr>
            <a:spLocks noGrp="1"/>
          </p:cNvSpPr>
          <p:nvPr>
            <p:ph idx="26"/>
            <p:custDataLst>
              <p:tags r:id="rId1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8"/>
          <p:cNvSpPr>
            <a:spLocks noGrp="1"/>
          </p:cNvSpPr>
          <p:nvPr>
            <p:ph idx="27"/>
            <p:custDataLst>
              <p:tags r:id="rId1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19"/>
          <p:cNvSpPr>
            <a:spLocks noGrp="1"/>
          </p:cNvSpPr>
          <p:nvPr>
            <p:ph idx="28"/>
            <p:custDataLst>
              <p:tags r:id="rId19"/>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Content Placeholder 20"/>
          <p:cNvSpPr>
            <a:spLocks noGrp="1"/>
          </p:cNvSpPr>
          <p:nvPr>
            <p:ph idx="32"/>
            <p:custDataLst>
              <p:tags r:id="rId20"/>
            </p:custDataLst>
          </p:nvPr>
        </p:nvSpPr>
        <p:spPr>
          <a:xfrm>
            <a:off x="252046" y="969963"/>
            <a:ext cx="8715742" cy="34877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icture Placeholder 20"/>
          <p:cNvSpPr>
            <a:spLocks noGrp="1"/>
          </p:cNvSpPr>
          <p:nvPr>
            <p:ph type="pic" sz="quarter" idx="33"/>
          </p:nvPr>
        </p:nvSpPr>
        <p:spPr>
          <a:xfrm>
            <a:off x="9287356" y="3057016"/>
            <a:ext cx="360000" cy="360000"/>
          </a:xfrm>
        </p:spPr>
        <p:txBody>
          <a:bodyPr/>
          <a:lstStyle/>
          <a:p>
            <a:r>
              <a:rPr lang="en-US"/>
              <a:t>Click icon to add picture</a:t>
            </a:r>
            <a:endParaRPr lang="en-GB" dirty="0"/>
          </a:p>
        </p:txBody>
      </p:sp>
      <p:sp>
        <p:nvSpPr>
          <p:cNvPr id="28" name="Picture Placeholder 19"/>
          <p:cNvSpPr>
            <a:spLocks noGrp="1"/>
          </p:cNvSpPr>
          <p:nvPr>
            <p:ph type="pic" sz="quarter" idx="34"/>
          </p:nvPr>
        </p:nvSpPr>
        <p:spPr>
          <a:xfrm>
            <a:off x="9287356" y="3057016"/>
            <a:ext cx="360000" cy="360000"/>
          </a:xfrm>
        </p:spPr>
        <p:txBody>
          <a:bodyPr/>
          <a:lstStyle/>
          <a:p>
            <a:r>
              <a:rPr lang="en-US"/>
              <a:t>Click icon to add picture</a:t>
            </a:r>
            <a:endParaRPr lang="en-GB" dirty="0"/>
          </a:p>
        </p:txBody>
      </p:sp>
      <p:sp>
        <p:nvSpPr>
          <p:cNvPr id="29" name="Picture Placeholder 18"/>
          <p:cNvSpPr>
            <a:spLocks noGrp="1"/>
          </p:cNvSpPr>
          <p:nvPr>
            <p:ph type="pic" sz="quarter" idx="35"/>
          </p:nvPr>
        </p:nvSpPr>
        <p:spPr>
          <a:xfrm>
            <a:off x="9287356" y="3057016"/>
            <a:ext cx="360000" cy="360000"/>
          </a:xfrm>
        </p:spPr>
        <p:txBody>
          <a:bodyPr/>
          <a:lstStyle/>
          <a:p>
            <a:r>
              <a:rPr lang="en-US"/>
              <a:t>Click icon to add picture</a:t>
            </a:r>
            <a:endParaRPr lang="en-GB" dirty="0"/>
          </a:p>
        </p:txBody>
      </p:sp>
      <p:sp>
        <p:nvSpPr>
          <p:cNvPr id="30" name="Picture Placeholder 17"/>
          <p:cNvSpPr>
            <a:spLocks noGrp="1"/>
          </p:cNvSpPr>
          <p:nvPr>
            <p:ph type="pic" sz="quarter" idx="36"/>
          </p:nvPr>
        </p:nvSpPr>
        <p:spPr>
          <a:xfrm>
            <a:off x="9287356" y="3057016"/>
            <a:ext cx="360000" cy="360000"/>
          </a:xfrm>
        </p:spPr>
        <p:txBody>
          <a:bodyPr/>
          <a:lstStyle/>
          <a:p>
            <a:r>
              <a:rPr lang="en-US"/>
              <a:t>Click icon to add picture</a:t>
            </a:r>
            <a:endParaRPr lang="en-GB" dirty="0"/>
          </a:p>
        </p:txBody>
      </p:sp>
      <p:sp>
        <p:nvSpPr>
          <p:cNvPr id="31" name="Picture Placeholder 16"/>
          <p:cNvSpPr>
            <a:spLocks noGrp="1"/>
          </p:cNvSpPr>
          <p:nvPr>
            <p:ph type="pic" sz="quarter" idx="37"/>
          </p:nvPr>
        </p:nvSpPr>
        <p:spPr>
          <a:xfrm>
            <a:off x="9287356" y="3057016"/>
            <a:ext cx="360000" cy="360000"/>
          </a:xfrm>
        </p:spPr>
        <p:txBody>
          <a:bodyPr/>
          <a:lstStyle/>
          <a:p>
            <a:r>
              <a:rPr lang="en-US"/>
              <a:t>Click icon to add picture</a:t>
            </a:r>
            <a:endParaRPr lang="en-GB" dirty="0"/>
          </a:p>
        </p:txBody>
      </p:sp>
      <p:sp>
        <p:nvSpPr>
          <p:cNvPr id="32" name="Picture Placeholder 15"/>
          <p:cNvSpPr>
            <a:spLocks noGrp="1"/>
          </p:cNvSpPr>
          <p:nvPr>
            <p:ph type="pic" sz="quarter" idx="38"/>
          </p:nvPr>
        </p:nvSpPr>
        <p:spPr>
          <a:xfrm>
            <a:off x="9287356" y="3057016"/>
            <a:ext cx="360000" cy="360000"/>
          </a:xfrm>
        </p:spPr>
        <p:txBody>
          <a:bodyPr/>
          <a:lstStyle/>
          <a:p>
            <a:r>
              <a:rPr lang="en-US"/>
              <a:t>Click icon to add picture</a:t>
            </a:r>
            <a:endParaRPr lang="en-GB" dirty="0"/>
          </a:p>
        </p:txBody>
      </p:sp>
      <p:sp>
        <p:nvSpPr>
          <p:cNvPr id="33" name="Picture Placeholder 14"/>
          <p:cNvSpPr>
            <a:spLocks noGrp="1"/>
          </p:cNvSpPr>
          <p:nvPr>
            <p:ph type="pic" sz="quarter" idx="39"/>
          </p:nvPr>
        </p:nvSpPr>
        <p:spPr>
          <a:xfrm>
            <a:off x="9287356" y="3057016"/>
            <a:ext cx="360000" cy="360000"/>
          </a:xfrm>
        </p:spPr>
        <p:txBody>
          <a:bodyPr/>
          <a:lstStyle/>
          <a:p>
            <a:r>
              <a:rPr lang="en-US"/>
              <a:t>Click icon to add picture</a:t>
            </a:r>
            <a:endParaRPr lang="en-GB" dirty="0"/>
          </a:p>
        </p:txBody>
      </p:sp>
      <p:sp>
        <p:nvSpPr>
          <p:cNvPr id="34" name="Picture Placeholder 13"/>
          <p:cNvSpPr>
            <a:spLocks noGrp="1"/>
          </p:cNvSpPr>
          <p:nvPr>
            <p:ph type="pic" sz="quarter" idx="40"/>
          </p:nvPr>
        </p:nvSpPr>
        <p:spPr>
          <a:xfrm>
            <a:off x="9287356" y="3057016"/>
            <a:ext cx="360000" cy="360000"/>
          </a:xfrm>
        </p:spPr>
        <p:txBody>
          <a:bodyPr/>
          <a:lstStyle/>
          <a:p>
            <a:r>
              <a:rPr lang="en-US"/>
              <a:t>Click icon to add picture</a:t>
            </a:r>
            <a:endParaRPr lang="en-GB" dirty="0"/>
          </a:p>
        </p:txBody>
      </p:sp>
      <p:sp>
        <p:nvSpPr>
          <p:cNvPr id="35" name="Picture Placeholder 12"/>
          <p:cNvSpPr>
            <a:spLocks noGrp="1"/>
          </p:cNvSpPr>
          <p:nvPr>
            <p:ph type="pic" sz="quarter" idx="41"/>
          </p:nvPr>
        </p:nvSpPr>
        <p:spPr>
          <a:xfrm>
            <a:off x="9287356" y="3057016"/>
            <a:ext cx="360000" cy="360000"/>
          </a:xfrm>
        </p:spPr>
        <p:txBody>
          <a:bodyPr/>
          <a:lstStyle/>
          <a:p>
            <a:r>
              <a:rPr lang="en-US"/>
              <a:t>Click icon to add picture</a:t>
            </a:r>
            <a:endParaRPr lang="en-GB" dirty="0"/>
          </a:p>
        </p:txBody>
      </p:sp>
      <p:sp>
        <p:nvSpPr>
          <p:cNvPr id="36" name="Picture Placeholder 11"/>
          <p:cNvSpPr>
            <a:spLocks noGrp="1"/>
          </p:cNvSpPr>
          <p:nvPr>
            <p:ph type="pic" sz="quarter" idx="42"/>
          </p:nvPr>
        </p:nvSpPr>
        <p:spPr>
          <a:xfrm>
            <a:off x="9287356" y="3057016"/>
            <a:ext cx="360000" cy="360000"/>
          </a:xfrm>
        </p:spPr>
        <p:txBody>
          <a:bodyPr/>
          <a:lstStyle/>
          <a:p>
            <a:r>
              <a:rPr lang="en-US"/>
              <a:t>Click icon to add picture</a:t>
            </a:r>
            <a:endParaRPr lang="en-GB" dirty="0"/>
          </a:p>
        </p:txBody>
      </p:sp>
      <p:sp>
        <p:nvSpPr>
          <p:cNvPr id="37" name="Picture Placeholder 10"/>
          <p:cNvSpPr>
            <a:spLocks noGrp="1"/>
          </p:cNvSpPr>
          <p:nvPr>
            <p:ph type="pic" sz="quarter" idx="43"/>
          </p:nvPr>
        </p:nvSpPr>
        <p:spPr>
          <a:xfrm>
            <a:off x="9287356" y="3057016"/>
            <a:ext cx="360000" cy="360000"/>
          </a:xfrm>
        </p:spPr>
        <p:txBody>
          <a:bodyPr/>
          <a:lstStyle/>
          <a:p>
            <a:r>
              <a:rPr lang="en-US"/>
              <a:t>Click icon to add picture</a:t>
            </a:r>
            <a:endParaRPr lang="en-GB" dirty="0"/>
          </a:p>
        </p:txBody>
      </p:sp>
      <p:sp>
        <p:nvSpPr>
          <p:cNvPr id="38" name="Picture Placeholder 9"/>
          <p:cNvSpPr>
            <a:spLocks noGrp="1"/>
          </p:cNvSpPr>
          <p:nvPr>
            <p:ph type="pic" sz="quarter" idx="44"/>
          </p:nvPr>
        </p:nvSpPr>
        <p:spPr>
          <a:xfrm>
            <a:off x="9287356" y="3057016"/>
            <a:ext cx="360000" cy="360000"/>
          </a:xfrm>
        </p:spPr>
        <p:txBody>
          <a:bodyPr/>
          <a:lstStyle/>
          <a:p>
            <a:r>
              <a:rPr lang="en-US"/>
              <a:t>Click icon to add picture</a:t>
            </a:r>
            <a:endParaRPr lang="en-GB" dirty="0"/>
          </a:p>
        </p:txBody>
      </p:sp>
      <p:sp>
        <p:nvSpPr>
          <p:cNvPr id="39" name="Picture Placeholder 8"/>
          <p:cNvSpPr>
            <a:spLocks noGrp="1"/>
          </p:cNvSpPr>
          <p:nvPr>
            <p:ph type="pic" sz="quarter" idx="45"/>
          </p:nvPr>
        </p:nvSpPr>
        <p:spPr>
          <a:xfrm>
            <a:off x="9287356" y="3057016"/>
            <a:ext cx="360000" cy="360000"/>
          </a:xfrm>
        </p:spPr>
        <p:txBody>
          <a:bodyPr/>
          <a:lstStyle/>
          <a:p>
            <a:r>
              <a:rPr lang="en-US"/>
              <a:t>Click icon to add picture</a:t>
            </a:r>
            <a:endParaRPr lang="en-GB" dirty="0"/>
          </a:p>
        </p:txBody>
      </p:sp>
      <p:sp>
        <p:nvSpPr>
          <p:cNvPr id="40" name="Picture Placeholder 7"/>
          <p:cNvSpPr>
            <a:spLocks noGrp="1"/>
          </p:cNvSpPr>
          <p:nvPr>
            <p:ph type="pic" sz="quarter" idx="46"/>
          </p:nvPr>
        </p:nvSpPr>
        <p:spPr>
          <a:xfrm>
            <a:off x="9287356" y="3057016"/>
            <a:ext cx="360000" cy="360000"/>
          </a:xfrm>
        </p:spPr>
        <p:txBody>
          <a:bodyPr/>
          <a:lstStyle/>
          <a:p>
            <a:r>
              <a:rPr lang="en-US"/>
              <a:t>Click icon to add picture</a:t>
            </a:r>
            <a:endParaRPr lang="en-GB" dirty="0"/>
          </a:p>
        </p:txBody>
      </p:sp>
      <p:sp>
        <p:nvSpPr>
          <p:cNvPr id="41" name="Picture Placeholder 6"/>
          <p:cNvSpPr>
            <a:spLocks noGrp="1"/>
          </p:cNvSpPr>
          <p:nvPr>
            <p:ph type="pic" sz="quarter" idx="47"/>
          </p:nvPr>
        </p:nvSpPr>
        <p:spPr>
          <a:xfrm>
            <a:off x="9287356" y="3057016"/>
            <a:ext cx="360000" cy="360000"/>
          </a:xfrm>
        </p:spPr>
        <p:txBody>
          <a:bodyPr/>
          <a:lstStyle/>
          <a:p>
            <a:r>
              <a:rPr lang="en-US"/>
              <a:t>Click icon to add picture</a:t>
            </a:r>
            <a:endParaRPr lang="en-GB" dirty="0"/>
          </a:p>
        </p:txBody>
      </p:sp>
      <p:sp>
        <p:nvSpPr>
          <p:cNvPr id="42" name="Picture Placeholder 5"/>
          <p:cNvSpPr>
            <a:spLocks noGrp="1"/>
          </p:cNvSpPr>
          <p:nvPr>
            <p:ph type="pic" sz="quarter" idx="48"/>
          </p:nvPr>
        </p:nvSpPr>
        <p:spPr>
          <a:xfrm>
            <a:off x="9287356" y="3057016"/>
            <a:ext cx="360000" cy="360000"/>
          </a:xfrm>
        </p:spPr>
        <p:txBody>
          <a:bodyPr/>
          <a:lstStyle/>
          <a:p>
            <a:r>
              <a:rPr lang="en-US"/>
              <a:t>Click icon to add picture</a:t>
            </a:r>
            <a:endParaRPr lang="en-GB" dirty="0"/>
          </a:p>
        </p:txBody>
      </p:sp>
      <p:sp>
        <p:nvSpPr>
          <p:cNvPr id="43" name="Picture Placeholder 4"/>
          <p:cNvSpPr>
            <a:spLocks noGrp="1"/>
          </p:cNvSpPr>
          <p:nvPr>
            <p:ph type="pic" sz="quarter" idx="49"/>
          </p:nvPr>
        </p:nvSpPr>
        <p:spPr>
          <a:xfrm>
            <a:off x="9287356" y="3057016"/>
            <a:ext cx="360000" cy="360000"/>
          </a:xfrm>
        </p:spPr>
        <p:txBody>
          <a:bodyPr/>
          <a:lstStyle/>
          <a:p>
            <a:r>
              <a:rPr lang="en-US"/>
              <a:t>Click icon to add picture</a:t>
            </a:r>
            <a:endParaRPr lang="en-GB" dirty="0"/>
          </a:p>
        </p:txBody>
      </p:sp>
      <p:sp>
        <p:nvSpPr>
          <p:cNvPr id="44" name="Picture Placeholder 3"/>
          <p:cNvSpPr>
            <a:spLocks noGrp="1"/>
          </p:cNvSpPr>
          <p:nvPr>
            <p:ph type="pic" sz="quarter" idx="50"/>
          </p:nvPr>
        </p:nvSpPr>
        <p:spPr>
          <a:xfrm>
            <a:off x="9287356" y="3057016"/>
            <a:ext cx="360000" cy="360000"/>
          </a:xfrm>
        </p:spPr>
        <p:txBody>
          <a:bodyPr/>
          <a:lstStyle/>
          <a:p>
            <a:r>
              <a:rPr lang="en-US"/>
              <a:t>Click icon to add picture</a:t>
            </a:r>
            <a:endParaRPr lang="en-GB" dirty="0"/>
          </a:p>
        </p:txBody>
      </p:sp>
      <p:sp>
        <p:nvSpPr>
          <p:cNvPr id="45" name="Picture Placeholder 2"/>
          <p:cNvSpPr>
            <a:spLocks noGrp="1"/>
          </p:cNvSpPr>
          <p:nvPr>
            <p:ph type="pic" sz="quarter" idx="51"/>
          </p:nvPr>
        </p:nvSpPr>
        <p:spPr>
          <a:xfrm>
            <a:off x="9287356" y="3057016"/>
            <a:ext cx="360000" cy="360000"/>
          </a:xfrm>
        </p:spPr>
        <p:txBody>
          <a:bodyPr/>
          <a:lstStyle/>
          <a:p>
            <a:r>
              <a:rPr lang="en-US"/>
              <a:t>Click icon to add picture</a:t>
            </a:r>
            <a:endParaRPr lang="en-GB" dirty="0"/>
          </a:p>
        </p:txBody>
      </p:sp>
      <p:sp>
        <p:nvSpPr>
          <p:cNvPr id="46" name="Picture Placeholder 1"/>
          <p:cNvSpPr>
            <a:spLocks noGrp="1"/>
          </p:cNvSpPr>
          <p:nvPr>
            <p:ph type="pic" sz="quarter" idx="52"/>
          </p:nvPr>
        </p:nvSpPr>
        <p:spPr>
          <a:xfrm>
            <a:off x="9287356" y="3057016"/>
            <a:ext cx="360000" cy="360000"/>
          </a:xfrm>
        </p:spPr>
        <p:txBody>
          <a:bodyPr/>
          <a:lstStyle/>
          <a:p>
            <a:r>
              <a:rPr lang="en-US"/>
              <a:t>Click icon to add picture</a:t>
            </a:r>
            <a:endParaRPr lang="en-GB" dirty="0"/>
          </a:p>
        </p:txBody>
      </p:sp>
      <p:sp>
        <p:nvSpPr>
          <p:cNvPr id="3" name="Slide Number Placeholder 2"/>
          <p:cNvSpPr>
            <a:spLocks noGrp="1"/>
          </p:cNvSpPr>
          <p:nvPr>
            <p:ph type="sldNum" sz="quarter" idx="53"/>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368729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reate Layou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grpSp>
        <p:nvGrpSpPr>
          <p:cNvPr id="3" name="Graphic Boxes"/>
          <p:cNvGrpSpPr/>
          <p:nvPr/>
        </p:nvGrpSpPr>
        <p:grpSpPr>
          <a:xfrm>
            <a:off x="0" y="969962"/>
            <a:ext cx="942306" cy="3473995"/>
            <a:chOff x="0" y="915988"/>
            <a:chExt cx="942306" cy="3527970"/>
          </a:xfrm>
        </p:grpSpPr>
        <p:sp>
          <p:nvSpPr>
            <p:cNvPr id="4" name="Green Box"/>
            <p:cNvSpPr/>
            <p:nvPr/>
          </p:nvSpPr>
          <p:spPr>
            <a:xfrm>
              <a:off x="0" y="915988"/>
              <a:ext cx="251520" cy="3527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Blue Box"/>
            <p:cNvSpPr/>
            <p:nvPr/>
          </p:nvSpPr>
          <p:spPr>
            <a:xfrm>
              <a:off x="316279" y="915988"/>
              <a:ext cx="626027" cy="35279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 name="Content Placeholder 1"/>
          <p:cNvSpPr>
            <a:spLocks noGrp="1"/>
          </p:cNvSpPr>
          <p:nvPr>
            <p:ph idx="31"/>
            <p:custDataLst>
              <p:tags r:id="rId1"/>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p:cNvSpPr>
            <a:spLocks noGrp="1"/>
          </p:cNvSpPr>
          <p:nvPr>
            <p:ph idx="11"/>
            <p:custDataLst>
              <p:tags r:id="rId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3"/>
          <p:cNvSpPr>
            <a:spLocks noGrp="1"/>
          </p:cNvSpPr>
          <p:nvPr>
            <p:ph idx="12"/>
            <p:custDataLst>
              <p:tags r:id="rId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4"/>
          <p:cNvSpPr>
            <a:spLocks noGrp="1"/>
          </p:cNvSpPr>
          <p:nvPr>
            <p:ph idx="13"/>
            <p:custDataLst>
              <p:tags r:id="rId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5"/>
          <p:cNvSpPr>
            <a:spLocks noGrp="1"/>
          </p:cNvSpPr>
          <p:nvPr>
            <p:ph idx="14"/>
            <p:custDataLst>
              <p:tags r:id="rId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6"/>
          <p:cNvSpPr>
            <a:spLocks noGrp="1"/>
          </p:cNvSpPr>
          <p:nvPr>
            <p:ph idx="15"/>
            <p:custDataLst>
              <p:tags r:id="rId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7"/>
          <p:cNvSpPr>
            <a:spLocks noGrp="1"/>
          </p:cNvSpPr>
          <p:nvPr>
            <p:ph idx="16"/>
            <p:custDataLst>
              <p:tags r:id="rId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8"/>
          <p:cNvSpPr>
            <a:spLocks noGrp="1"/>
          </p:cNvSpPr>
          <p:nvPr>
            <p:ph idx="17"/>
            <p:custDataLst>
              <p:tags r:id="rId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9"/>
          <p:cNvSpPr>
            <a:spLocks noGrp="1"/>
          </p:cNvSpPr>
          <p:nvPr>
            <p:ph idx="18"/>
            <p:custDataLst>
              <p:tags r:id="rId9"/>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10"/>
          <p:cNvSpPr>
            <a:spLocks noGrp="1"/>
          </p:cNvSpPr>
          <p:nvPr>
            <p:ph idx="19"/>
            <p:custDataLst>
              <p:tags r:id="rId10"/>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11"/>
          <p:cNvSpPr>
            <a:spLocks noGrp="1"/>
          </p:cNvSpPr>
          <p:nvPr>
            <p:ph idx="20"/>
            <p:custDataLst>
              <p:tags r:id="rId11"/>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2"/>
          <p:cNvSpPr>
            <a:spLocks noGrp="1"/>
          </p:cNvSpPr>
          <p:nvPr>
            <p:ph idx="21"/>
            <p:custDataLst>
              <p:tags r:id="rId1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13"/>
          <p:cNvSpPr>
            <a:spLocks noGrp="1"/>
          </p:cNvSpPr>
          <p:nvPr>
            <p:ph idx="22"/>
            <p:custDataLst>
              <p:tags r:id="rId1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4"/>
          <p:cNvSpPr>
            <a:spLocks noGrp="1"/>
          </p:cNvSpPr>
          <p:nvPr>
            <p:ph idx="23"/>
            <p:custDataLst>
              <p:tags r:id="rId1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15"/>
          <p:cNvSpPr>
            <a:spLocks noGrp="1"/>
          </p:cNvSpPr>
          <p:nvPr>
            <p:ph idx="24"/>
            <p:custDataLst>
              <p:tags r:id="rId1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16"/>
          <p:cNvSpPr>
            <a:spLocks noGrp="1"/>
          </p:cNvSpPr>
          <p:nvPr>
            <p:ph idx="25"/>
            <p:custDataLst>
              <p:tags r:id="rId1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7"/>
          <p:cNvSpPr>
            <a:spLocks noGrp="1"/>
          </p:cNvSpPr>
          <p:nvPr>
            <p:ph idx="26"/>
            <p:custDataLst>
              <p:tags r:id="rId1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18"/>
          <p:cNvSpPr>
            <a:spLocks noGrp="1"/>
          </p:cNvSpPr>
          <p:nvPr>
            <p:ph idx="27"/>
            <p:custDataLst>
              <p:tags r:id="rId1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19"/>
          <p:cNvSpPr>
            <a:spLocks noGrp="1"/>
          </p:cNvSpPr>
          <p:nvPr>
            <p:ph idx="28"/>
            <p:custDataLst>
              <p:tags r:id="rId19"/>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5" name="Content Placeholder 20"/>
          <p:cNvSpPr>
            <a:spLocks noGrp="1"/>
          </p:cNvSpPr>
          <p:nvPr>
            <p:ph idx="32"/>
            <p:custDataLst>
              <p:tags r:id="rId20"/>
            </p:custDataLst>
          </p:nvPr>
        </p:nvSpPr>
        <p:spPr>
          <a:xfrm>
            <a:off x="1270000" y="969963"/>
            <a:ext cx="7697787" cy="34877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Slide Number Placeholder 25"/>
          <p:cNvSpPr>
            <a:spLocks noGrp="1"/>
          </p:cNvSpPr>
          <p:nvPr>
            <p:ph type="sldNum" sz="quarter" idx="33"/>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1847249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reate Layout 3">
    <p:spTree>
      <p:nvGrpSpPr>
        <p:cNvPr id="1" name=""/>
        <p:cNvGrpSpPr/>
        <p:nvPr/>
      </p:nvGrpSpPr>
      <p:grpSpPr>
        <a:xfrm>
          <a:off x="0" y="0"/>
          <a:ext cx="0" cy="0"/>
          <a:chOff x="0" y="0"/>
          <a:chExt cx="0" cy="0"/>
        </a:xfrm>
      </p:grpSpPr>
      <p:grpSp>
        <p:nvGrpSpPr>
          <p:cNvPr id="3" name="Group 2"/>
          <p:cNvGrpSpPr/>
          <p:nvPr/>
        </p:nvGrpSpPr>
        <p:grpSpPr>
          <a:xfrm>
            <a:off x="2115" y="255590"/>
            <a:ext cx="8963759" cy="504000"/>
            <a:chOff x="-1" y="204788"/>
            <a:chExt cx="9160935" cy="504000"/>
          </a:xfrm>
        </p:grpSpPr>
        <p:sp>
          <p:nvSpPr>
            <p:cNvPr id="47" name="Rectangle 46"/>
            <p:cNvSpPr/>
            <p:nvPr/>
          </p:nvSpPr>
          <p:spPr>
            <a:xfrm>
              <a:off x="-1" y="204788"/>
              <a:ext cx="148677"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p:cNvSpPr/>
            <p:nvPr/>
          </p:nvSpPr>
          <p:spPr>
            <a:xfrm>
              <a:off x="213435" y="204788"/>
              <a:ext cx="894749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Title 1"/>
          <p:cNvSpPr>
            <a:spLocks noGrp="1"/>
          </p:cNvSpPr>
          <p:nvPr>
            <p:ph type="title"/>
          </p:nvPr>
        </p:nvSpPr>
        <p:spPr/>
        <p:txBody>
          <a:bodyPr lIns="36000"/>
          <a:lstStyle>
            <a:lvl1pPr marL="54000">
              <a:defRPr>
                <a:solidFill>
                  <a:schemeClr val="bg1"/>
                </a:solidFill>
              </a:defRPr>
            </a:lvl1pPr>
          </a:lstStyle>
          <a:p>
            <a:r>
              <a:rPr lang="en-US"/>
              <a:t>Click to edit Master title style</a:t>
            </a:r>
            <a:endParaRPr lang="en-GB" dirty="0"/>
          </a:p>
        </p:txBody>
      </p:sp>
      <p:sp>
        <p:nvSpPr>
          <p:cNvPr id="26" name="Content Placeholder 1"/>
          <p:cNvSpPr>
            <a:spLocks noGrp="1"/>
          </p:cNvSpPr>
          <p:nvPr>
            <p:ph idx="31"/>
            <p:custDataLst>
              <p:tags r:id="rId1"/>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2"/>
          <p:cNvSpPr>
            <a:spLocks noGrp="1"/>
          </p:cNvSpPr>
          <p:nvPr>
            <p:ph idx="11"/>
            <p:custDataLst>
              <p:tags r:id="rId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idx="12"/>
            <p:custDataLst>
              <p:tags r:id="rId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4"/>
          <p:cNvSpPr>
            <a:spLocks noGrp="1"/>
          </p:cNvSpPr>
          <p:nvPr>
            <p:ph idx="13"/>
            <p:custDataLst>
              <p:tags r:id="rId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5"/>
          <p:cNvSpPr>
            <a:spLocks noGrp="1"/>
          </p:cNvSpPr>
          <p:nvPr>
            <p:ph idx="14"/>
            <p:custDataLst>
              <p:tags r:id="rId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6"/>
          <p:cNvSpPr>
            <a:spLocks noGrp="1"/>
          </p:cNvSpPr>
          <p:nvPr>
            <p:ph idx="15"/>
            <p:custDataLst>
              <p:tags r:id="rId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7"/>
          <p:cNvSpPr>
            <a:spLocks noGrp="1"/>
          </p:cNvSpPr>
          <p:nvPr>
            <p:ph idx="16"/>
            <p:custDataLst>
              <p:tags r:id="rId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8"/>
          <p:cNvSpPr>
            <a:spLocks noGrp="1"/>
          </p:cNvSpPr>
          <p:nvPr>
            <p:ph idx="17"/>
            <p:custDataLst>
              <p:tags r:id="rId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9"/>
          <p:cNvSpPr>
            <a:spLocks noGrp="1"/>
          </p:cNvSpPr>
          <p:nvPr>
            <p:ph idx="18"/>
            <p:custDataLst>
              <p:tags r:id="rId9"/>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10"/>
          <p:cNvSpPr>
            <a:spLocks noGrp="1"/>
          </p:cNvSpPr>
          <p:nvPr>
            <p:ph idx="19"/>
            <p:custDataLst>
              <p:tags r:id="rId10"/>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11"/>
          <p:cNvSpPr>
            <a:spLocks noGrp="1"/>
          </p:cNvSpPr>
          <p:nvPr>
            <p:ph idx="20"/>
            <p:custDataLst>
              <p:tags r:id="rId11"/>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12"/>
          <p:cNvSpPr>
            <a:spLocks noGrp="1"/>
          </p:cNvSpPr>
          <p:nvPr>
            <p:ph idx="21"/>
            <p:custDataLst>
              <p:tags r:id="rId1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3"/>
          <p:cNvSpPr>
            <a:spLocks noGrp="1"/>
          </p:cNvSpPr>
          <p:nvPr>
            <p:ph idx="22"/>
            <p:custDataLst>
              <p:tags r:id="rId1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14"/>
          <p:cNvSpPr>
            <a:spLocks noGrp="1"/>
          </p:cNvSpPr>
          <p:nvPr>
            <p:ph idx="23"/>
            <p:custDataLst>
              <p:tags r:id="rId1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5"/>
          <p:cNvSpPr>
            <a:spLocks noGrp="1"/>
          </p:cNvSpPr>
          <p:nvPr>
            <p:ph idx="24"/>
            <p:custDataLst>
              <p:tags r:id="rId1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16"/>
          <p:cNvSpPr>
            <a:spLocks noGrp="1"/>
          </p:cNvSpPr>
          <p:nvPr>
            <p:ph idx="25"/>
            <p:custDataLst>
              <p:tags r:id="rId1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17"/>
          <p:cNvSpPr>
            <a:spLocks noGrp="1"/>
          </p:cNvSpPr>
          <p:nvPr>
            <p:ph idx="26"/>
            <p:custDataLst>
              <p:tags r:id="rId1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8"/>
          <p:cNvSpPr>
            <a:spLocks noGrp="1"/>
          </p:cNvSpPr>
          <p:nvPr>
            <p:ph idx="27"/>
            <p:custDataLst>
              <p:tags r:id="rId1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19"/>
          <p:cNvSpPr>
            <a:spLocks noGrp="1"/>
          </p:cNvSpPr>
          <p:nvPr>
            <p:ph idx="28"/>
            <p:custDataLst>
              <p:tags r:id="rId19"/>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Content Placeholder 20"/>
          <p:cNvSpPr>
            <a:spLocks noGrp="1"/>
          </p:cNvSpPr>
          <p:nvPr>
            <p:ph idx="32"/>
            <p:custDataLst>
              <p:tags r:id="rId20"/>
            </p:custDataLst>
          </p:nvPr>
        </p:nvSpPr>
        <p:spPr>
          <a:xfrm>
            <a:off x="252046" y="969963"/>
            <a:ext cx="8715742" cy="34877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Picture Placeholder 20"/>
          <p:cNvSpPr>
            <a:spLocks noGrp="1"/>
          </p:cNvSpPr>
          <p:nvPr>
            <p:ph type="pic" sz="quarter" idx="33"/>
          </p:nvPr>
        </p:nvSpPr>
        <p:spPr>
          <a:xfrm>
            <a:off x="9287356" y="3057016"/>
            <a:ext cx="360000" cy="360000"/>
          </a:xfrm>
        </p:spPr>
        <p:txBody>
          <a:bodyPr/>
          <a:lstStyle/>
          <a:p>
            <a:r>
              <a:rPr lang="en-US"/>
              <a:t>Click icon to add picture</a:t>
            </a:r>
            <a:endParaRPr lang="en-GB" dirty="0"/>
          </a:p>
        </p:txBody>
      </p:sp>
      <p:sp>
        <p:nvSpPr>
          <p:cNvPr id="28" name="Picture Placeholder 19"/>
          <p:cNvSpPr>
            <a:spLocks noGrp="1"/>
          </p:cNvSpPr>
          <p:nvPr>
            <p:ph type="pic" sz="quarter" idx="34"/>
          </p:nvPr>
        </p:nvSpPr>
        <p:spPr>
          <a:xfrm>
            <a:off x="9287356" y="3057016"/>
            <a:ext cx="360000" cy="360000"/>
          </a:xfrm>
        </p:spPr>
        <p:txBody>
          <a:bodyPr/>
          <a:lstStyle/>
          <a:p>
            <a:r>
              <a:rPr lang="en-US"/>
              <a:t>Click icon to add picture</a:t>
            </a:r>
            <a:endParaRPr lang="en-GB" dirty="0"/>
          </a:p>
        </p:txBody>
      </p:sp>
      <p:sp>
        <p:nvSpPr>
          <p:cNvPr id="29" name="Picture Placeholder 18"/>
          <p:cNvSpPr>
            <a:spLocks noGrp="1"/>
          </p:cNvSpPr>
          <p:nvPr>
            <p:ph type="pic" sz="quarter" idx="35"/>
          </p:nvPr>
        </p:nvSpPr>
        <p:spPr>
          <a:xfrm>
            <a:off x="9287356" y="3057016"/>
            <a:ext cx="360000" cy="360000"/>
          </a:xfrm>
        </p:spPr>
        <p:txBody>
          <a:bodyPr/>
          <a:lstStyle/>
          <a:p>
            <a:r>
              <a:rPr lang="en-US"/>
              <a:t>Click icon to add picture</a:t>
            </a:r>
            <a:endParaRPr lang="en-GB" dirty="0"/>
          </a:p>
        </p:txBody>
      </p:sp>
      <p:sp>
        <p:nvSpPr>
          <p:cNvPr id="30" name="Picture Placeholder 17"/>
          <p:cNvSpPr>
            <a:spLocks noGrp="1"/>
          </p:cNvSpPr>
          <p:nvPr>
            <p:ph type="pic" sz="quarter" idx="36"/>
          </p:nvPr>
        </p:nvSpPr>
        <p:spPr>
          <a:xfrm>
            <a:off x="9287356" y="3057016"/>
            <a:ext cx="360000" cy="360000"/>
          </a:xfrm>
        </p:spPr>
        <p:txBody>
          <a:bodyPr/>
          <a:lstStyle/>
          <a:p>
            <a:r>
              <a:rPr lang="en-US"/>
              <a:t>Click icon to add picture</a:t>
            </a:r>
            <a:endParaRPr lang="en-GB" dirty="0"/>
          </a:p>
        </p:txBody>
      </p:sp>
      <p:sp>
        <p:nvSpPr>
          <p:cNvPr id="31" name="Picture Placeholder 16"/>
          <p:cNvSpPr>
            <a:spLocks noGrp="1"/>
          </p:cNvSpPr>
          <p:nvPr>
            <p:ph type="pic" sz="quarter" idx="37"/>
          </p:nvPr>
        </p:nvSpPr>
        <p:spPr>
          <a:xfrm>
            <a:off x="9287356" y="3057016"/>
            <a:ext cx="360000" cy="360000"/>
          </a:xfrm>
        </p:spPr>
        <p:txBody>
          <a:bodyPr/>
          <a:lstStyle/>
          <a:p>
            <a:r>
              <a:rPr lang="en-US"/>
              <a:t>Click icon to add picture</a:t>
            </a:r>
            <a:endParaRPr lang="en-GB" dirty="0"/>
          </a:p>
        </p:txBody>
      </p:sp>
      <p:sp>
        <p:nvSpPr>
          <p:cNvPr id="32" name="Picture Placeholder 15"/>
          <p:cNvSpPr>
            <a:spLocks noGrp="1"/>
          </p:cNvSpPr>
          <p:nvPr>
            <p:ph type="pic" sz="quarter" idx="38"/>
          </p:nvPr>
        </p:nvSpPr>
        <p:spPr>
          <a:xfrm>
            <a:off x="9287356" y="3057016"/>
            <a:ext cx="360000" cy="360000"/>
          </a:xfrm>
        </p:spPr>
        <p:txBody>
          <a:bodyPr/>
          <a:lstStyle/>
          <a:p>
            <a:r>
              <a:rPr lang="en-US"/>
              <a:t>Click icon to add picture</a:t>
            </a:r>
            <a:endParaRPr lang="en-GB" dirty="0"/>
          </a:p>
        </p:txBody>
      </p:sp>
      <p:sp>
        <p:nvSpPr>
          <p:cNvPr id="33" name="Picture Placeholder 14"/>
          <p:cNvSpPr>
            <a:spLocks noGrp="1"/>
          </p:cNvSpPr>
          <p:nvPr>
            <p:ph type="pic" sz="quarter" idx="39"/>
          </p:nvPr>
        </p:nvSpPr>
        <p:spPr>
          <a:xfrm>
            <a:off x="9287356" y="3057016"/>
            <a:ext cx="360000" cy="360000"/>
          </a:xfrm>
        </p:spPr>
        <p:txBody>
          <a:bodyPr/>
          <a:lstStyle/>
          <a:p>
            <a:r>
              <a:rPr lang="en-US"/>
              <a:t>Click icon to add picture</a:t>
            </a:r>
            <a:endParaRPr lang="en-GB" dirty="0"/>
          </a:p>
        </p:txBody>
      </p:sp>
      <p:sp>
        <p:nvSpPr>
          <p:cNvPr id="34" name="Picture Placeholder 13"/>
          <p:cNvSpPr>
            <a:spLocks noGrp="1"/>
          </p:cNvSpPr>
          <p:nvPr>
            <p:ph type="pic" sz="quarter" idx="40"/>
          </p:nvPr>
        </p:nvSpPr>
        <p:spPr>
          <a:xfrm>
            <a:off x="9287356" y="3057016"/>
            <a:ext cx="360000" cy="360000"/>
          </a:xfrm>
        </p:spPr>
        <p:txBody>
          <a:bodyPr/>
          <a:lstStyle/>
          <a:p>
            <a:r>
              <a:rPr lang="en-US"/>
              <a:t>Click icon to add picture</a:t>
            </a:r>
            <a:endParaRPr lang="en-GB" dirty="0"/>
          </a:p>
        </p:txBody>
      </p:sp>
      <p:sp>
        <p:nvSpPr>
          <p:cNvPr id="35" name="Picture Placeholder 12"/>
          <p:cNvSpPr>
            <a:spLocks noGrp="1"/>
          </p:cNvSpPr>
          <p:nvPr>
            <p:ph type="pic" sz="quarter" idx="41"/>
          </p:nvPr>
        </p:nvSpPr>
        <p:spPr>
          <a:xfrm>
            <a:off x="9287356" y="3057016"/>
            <a:ext cx="360000" cy="360000"/>
          </a:xfrm>
        </p:spPr>
        <p:txBody>
          <a:bodyPr/>
          <a:lstStyle/>
          <a:p>
            <a:r>
              <a:rPr lang="en-US"/>
              <a:t>Click icon to add picture</a:t>
            </a:r>
            <a:endParaRPr lang="en-GB" dirty="0"/>
          </a:p>
        </p:txBody>
      </p:sp>
      <p:sp>
        <p:nvSpPr>
          <p:cNvPr id="36" name="Picture Placeholder 11"/>
          <p:cNvSpPr>
            <a:spLocks noGrp="1"/>
          </p:cNvSpPr>
          <p:nvPr>
            <p:ph type="pic" sz="quarter" idx="42"/>
          </p:nvPr>
        </p:nvSpPr>
        <p:spPr>
          <a:xfrm>
            <a:off x="9287356" y="3057016"/>
            <a:ext cx="360000" cy="360000"/>
          </a:xfrm>
        </p:spPr>
        <p:txBody>
          <a:bodyPr/>
          <a:lstStyle/>
          <a:p>
            <a:r>
              <a:rPr lang="en-US"/>
              <a:t>Click icon to add picture</a:t>
            </a:r>
            <a:endParaRPr lang="en-GB" dirty="0"/>
          </a:p>
        </p:txBody>
      </p:sp>
      <p:sp>
        <p:nvSpPr>
          <p:cNvPr id="37" name="Picture Placeholder 10"/>
          <p:cNvSpPr>
            <a:spLocks noGrp="1"/>
          </p:cNvSpPr>
          <p:nvPr>
            <p:ph type="pic" sz="quarter" idx="43"/>
          </p:nvPr>
        </p:nvSpPr>
        <p:spPr>
          <a:xfrm>
            <a:off x="9287356" y="3057016"/>
            <a:ext cx="360000" cy="360000"/>
          </a:xfrm>
        </p:spPr>
        <p:txBody>
          <a:bodyPr/>
          <a:lstStyle/>
          <a:p>
            <a:r>
              <a:rPr lang="en-US"/>
              <a:t>Click icon to add picture</a:t>
            </a:r>
            <a:endParaRPr lang="en-GB" dirty="0"/>
          </a:p>
        </p:txBody>
      </p:sp>
      <p:sp>
        <p:nvSpPr>
          <p:cNvPr id="38" name="Picture Placeholder 9"/>
          <p:cNvSpPr>
            <a:spLocks noGrp="1"/>
          </p:cNvSpPr>
          <p:nvPr>
            <p:ph type="pic" sz="quarter" idx="44"/>
          </p:nvPr>
        </p:nvSpPr>
        <p:spPr>
          <a:xfrm>
            <a:off x="9287356" y="3057016"/>
            <a:ext cx="360000" cy="360000"/>
          </a:xfrm>
        </p:spPr>
        <p:txBody>
          <a:bodyPr/>
          <a:lstStyle/>
          <a:p>
            <a:r>
              <a:rPr lang="en-US"/>
              <a:t>Click icon to add picture</a:t>
            </a:r>
            <a:endParaRPr lang="en-GB" dirty="0"/>
          </a:p>
        </p:txBody>
      </p:sp>
      <p:sp>
        <p:nvSpPr>
          <p:cNvPr id="39" name="Picture Placeholder 8"/>
          <p:cNvSpPr>
            <a:spLocks noGrp="1"/>
          </p:cNvSpPr>
          <p:nvPr>
            <p:ph type="pic" sz="quarter" idx="45"/>
          </p:nvPr>
        </p:nvSpPr>
        <p:spPr>
          <a:xfrm>
            <a:off x="9287356" y="3057016"/>
            <a:ext cx="360000" cy="360000"/>
          </a:xfrm>
        </p:spPr>
        <p:txBody>
          <a:bodyPr/>
          <a:lstStyle/>
          <a:p>
            <a:r>
              <a:rPr lang="en-US"/>
              <a:t>Click icon to add picture</a:t>
            </a:r>
            <a:endParaRPr lang="en-GB" dirty="0"/>
          </a:p>
        </p:txBody>
      </p:sp>
      <p:sp>
        <p:nvSpPr>
          <p:cNvPr id="40" name="Picture Placeholder 7"/>
          <p:cNvSpPr>
            <a:spLocks noGrp="1"/>
          </p:cNvSpPr>
          <p:nvPr>
            <p:ph type="pic" sz="quarter" idx="46"/>
          </p:nvPr>
        </p:nvSpPr>
        <p:spPr>
          <a:xfrm>
            <a:off x="9287356" y="3057016"/>
            <a:ext cx="360000" cy="360000"/>
          </a:xfrm>
        </p:spPr>
        <p:txBody>
          <a:bodyPr/>
          <a:lstStyle/>
          <a:p>
            <a:r>
              <a:rPr lang="en-US"/>
              <a:t>Click icon to add picture</a:t>
            </a:r>
            <a:endParaRPr lang="en-GB" dirty="0"/>
          </a:p>
        </p:txBody>
      </p:sp>
      <p:sp>
        <p:nvSpPr>
          <p:cNvPr id="41" name="Picture Placeholder 6"/>
          <p:cNvSpPr>
            <a:spLocks noGrp="1"/>
          </p:cNvSpPr>
          <p:nvPr>
            <p:ph type="pic" sz="quarter" idx="47"/>
          </p:nvPr>
        </p:nvSpPr>
        <p:spPr>
          <a:xfrm>
            <a:off x="9287356" y="3057016"/>
            <a:ext cx="360000" cy="360000"/>
          </a:xfrm>
        </p:spPr>
        <p:txBody>
          <a:bodyPr/>
          <a:lstStyle/>
          <a:p>
            <a:r>
              <a:rPr lang="en-US"/>
              <a:t>Click icon to add picture</a:t>
            </a:r>
            <a:endParaRPr lang="en-GB" dirty="0"/>
          </a:p>
        </p:txBody>
      </p:sp>
      <p:sp>
        <p:nvSpPr>
          <p:cNvPr id="42" name="Picture Placeholder 5"/>
          <p:cNvSpPr>
            <a:spLocks noGrp="1"/>
          </p:cNvSpPr>
          <p:nvPr>
            <p:ph type="pic" sz="quarter" idx="48"/>
          </p:nvPr>
        </p:nvSpPr>
        <p:spPr>
          <a:xfrm>
            <a:off x="9287356" y="3057016"/>
            <a:ext cx="360000" cy="360000"/>
          </a:xfrm>
        </p:spPr>
        <p:txBody>
          <a:bodyPr/>
          <a:lstStyle/>
          <a:p>
            <a:r>
              <a:rPr lang="en-US"/>
              <a:t>Click icon to add picture</a:t>
            </a:r>
            <a:endParaRPr lang="en-GB" dirty="0"/>
          </a:p>
        </p:txBody>
      </p:sp>
      <p:sp>
        <p:nvSpPr>
          <p:cNvPr id="43" name="Picture Placeholder 4"/>
          <p:cNvSpPr>
            <a:spLocks noGrp="1"/>
          </p:cNvSpPr>
          <p:nvPr>
            <p:ph type="pic" sz="quarter" idx="49"/>
          </p:nvPr>
        </p:nvSpPr>
        <p:spPr>
          <a:xfrm>
            <a:off x="9287356" y="3057016"/>
            <a:ext cx="360000" cy="360000"/>
          </a:xfrm>
        </p:spPr>
        <p:txBody>
          <a:bodyPr/>
          <a:lstStyle/>
          <a:p>
            <a:r>
              <a:rPr lang="en-US"/>
              <a:t>Click icon to add picture</a:t>
            </a:r>
            <a:endParaRPr lang="en-GB" dirty="0"/>
          </a:p>
        </p:txBody>
      </p:sp>
      <p:sp>
        <p:nvSpPr>
          <p:cNvPr id="44" name="Picture Placeholder 3"/>
          <p:cNvSpPr>
            <a:spLocks noGrp="1"/>
          </p:cNvSpPr>
          <p:nvPr>
            <p:ph type="pic" sz="quarter" idx="50"/>
          </p:nvPr>
        </p:nvSpPr>
        <p:spPr>
          <a:xfrm>
            <a:off x="9287356" y="3057016"/>
            <a:ext cx="360000" cy="360000"/>
          </a:xfrm>
        </p:spPr>
        <p:txBody>
          <a:bodyPr/>
          <a:lstStyle/>
          <a:p>
            <a:r>
              <a:rPr lang="en-US"/>
              <a:t>Click icon to add picture</a:t>
            </a:r>
            <a:endParaRPr lang="en-GB" dirty="0"/>
          </a:p>
        </p:txBody>
      </p:sp>
      <p:sp>
        <p:nvSpPr>
          <p:cNvPr id="45" name="Picture Placeholder 2"/>
          <p:cNvSpPr>
            <a:spLocks noGrp="1"/>
          </p:cNvSpPr>
          <p:nvPr>
            <p:ph type="pic" sz="quarter" idx="51"/>
          </p:nvPr>
        </p:nvSpPr>
        <p:spPr>
          <a:xfrm>
            <a:off x="9287356" y="3057016"/>
            <a:ext cx="360000" cy="360000"/>
          </a:xfrm>
        </p:spPr>
        <p:txBody>
          <a:bodyPr/>
          <a:lstStyle/>
          <a:p>
            <a:r>
              <a:rPr lang="en-US"/>
              <a:t>Click icon to add picture</a:t>
            </a:r>
            <a:endParaRPr lang="en-GB" dirty="0"/>
          </a:p>
        </p:txBody>
      </p:sp>
      <p:sp>
        <p:nvSpPr>
          <p:cNvPr id="46" name="Picture Placeholder 1"/>
          <p:cNvSpPr>
            <a:spLocks noGrp="1"/>
          </p:cNvSpPr>
          <p:nvPr>
            <p:ph type="pic" sz="quarter" idx="52"/>
          </p:nvPr>
        </p:nvSpPr>
        <p:spPr>
          <a:xfrm>
            <a:off x="9287356" y="3057016"/>
            <a:ext cx="360000" cy="360000"/>
          </a:xfrm>
        </p:spPr>
        <p:txBody>
          <a:bodyPr/>
          <a:lstStyle/>
          <a:p>
            <a:r>
              <a:rPr lang="en-US"/>
              <a:t>Click icon to add picture</a:t>
            </a:r>
            <a:endParaRPr lang="en-GB" dirty="0"/>
          </a:p>
        </p:txBody>
      </p:sp>
      <p:pic>
        <p:nvPicPr>
          <p:cNvPr id="49" name="Picture 3" descr="Z:\RSM International\1 Design\2015\Brand\Guidelines\Logos\Logos-03.png"/>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8161200" y="4604400"/>
            <a:ext cx="804674" cy="34442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53"/>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1185750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reate Layout 4">
    <p:spTree>
      <p:nvGrpSpPr>
        <p:cNvPr id="1" name=""/>
        <p:cNvGrpSpPr/>
        <p:nvPr/>
      </p:nvGrpSpPr>
      <p:grpSpPr>
        <a:xfrm>
          <a:off x="0" y="0"/>
          <a:ext cx="0" cy="0"/>
          <a:chOff x="0" y="0"/>
          <a:chExt cx="0" cy="0"/>
        </a:xfrm>
      </p:grpSpPr>
      <p:sp>
        <p:nvSpPr>
          <p:cNvPr id="48" name="Grey box"/>
          <p:cNvSpPr/>
          <p:nvPr/>
        </p:nvSpPr>
        <p:spPr>
          <a:xfrm>
            <a:off x="1" y="969962"/>
            <a:ext cx="3657600" cy="3474025"/>
          </a:xfrm>
          <a:prstGeom prst="rect">
            <a:avLst/>
          </a:prstGeom>
          <a:solidFill>
            <a:srgbClr val="E7E7E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6118" tIns="66118" rIns="66118" bIns="66118" rtlCol="0" anchor="ctr">
            <a:noAutofit/>
          </a:bodyPr>
          <a:lstStyle/>
          <a:p>
            <a:pPr algn="ctr"/>
            <a:endParaRPr lang="en-GB" sz="1200"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26" name="Content Placeholder 1"/>
          <p:cNvSpPr>
            <a:spLocks noGrp="1"/>
          </p:cNvSpPr>
          <p:nvPr>
            <p:ph idx="31"/>
            <p:custDataLst>
              <p:tags r:id="rId1"/>
            </p:custDataLst>
          </p:nvPr>
        </p:nvSpPr>
        <p:spPr>
          <a:xfrm>
            <a:off x="4016423" y="969963"/>
            <a:ext cx="4948189" cy="34739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ontent Placeholder 2"/>
          <p:cNvSpPr>
            <a:spLocks noGrp="1"/>
          </p:cNvSpPr>
          <p:nvPr>
            <p:ph idx="11"/>
            <p:custDataLst>
              <p:tags r:id="rId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idx="12"/>
            <p:custDataLst>
              <p:tags r:id="rId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4"/>
          <p:cNvSpPr>
            <a:spLocks noGrp="1"/>
          </p:cNvSpPr>
          <p:nvPr>
            <p:ph idx="13"/>
            <p:custDataLst>
              <p:tags r:id="rId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5"/>
          <p:cNvSpPr>
            <a:spLocks noGrp="1"/>
          </p:cNvSpPr>
          <p:nvPr>
            <p:ph idx="14"/>
            <p:custDataLst>
              <p:tags r:id="rId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6"/>
          <p:cNvSpPr>
            <a:spLocks noGrp="1"/>
          </p:cNvSpPr>
          <p:nvPr>
            <p:ph idx="15"/>
            <p:custDataLst>
              <p:tags r:id="rId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7"/>
          <p:cNvSpPr>
            <a:spLocks noGrp="1"/>
          </p:cNvSpPr>
          <p:nvPr>
            <p:ph idx="16"/>
            <p:custDataLst>
              <p:tags r:id="rId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8"/>
          <p:cNvSpPr>
            <a:spLocks noGrp="1"/>
          </p:cNvSpPr>
          <p:nvPr>
            <p:ph idx="17"/>
            <p:custDataLst>
              <p:tags r:id="rId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9"/>
          <p:cNvSpPr>
            <a:spLocks noGrp="1"/>
          </p:cNvSpPr>
          <p:nvPr>
            <p:ph idx="18"/>
            <p:custDataLst>
              <p:tags r:id="rId9"/>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10"/>
          <p:cNvSpPr>
            <a:spLocks noGrp="1"/>
          </p:cNvSpPr>
          <p:nvPr>
            <p:ph idx="19"/>
            <p:custDataLst>
              <p:tags r:id="rId10"/>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11"/>
          <p:cNvSpPr>
            <a:spLocks noGrp="1"/>
          </p:cNvSpPr>
          <p:nvPr>
            <p:ph idx="20"/>
            <p:custDataLst>
              <p:tags r:id="rId11"/>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12"/>
          <p:cNvSpPr>
            <a:spLocks noGrp="1"/>
          </p:cNvSpPr>
          <p:nvPr>
            <p:ph idx="21"/>
            <p:custDataLst>
              <p:tags r:id="rId1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3"/>
          <p:cNvSpPr>
            <a:spLocks noGrp="1"/>
          </p:cNvSpPr>
          <p:nvPr>
            <p:ph idx="22"/>
            <p:custDataLst>
              <p:tags r:id="rId1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14"/>
          <p:cNvSpPr>
            <a:spLocks noGrp="1"/>
          </p:cNvSpPr>
          <p:nvPr>
            <p:ph idx="23"/>
            <p:custDataLst>
              <p:tags r:id="rId1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5"/>
          <p:cNvSpPr>
            <a:spLocks noGrp="1"/>
          </p:cNvSpPr>
          <p:nvPr>
            <p:ph idx="24"/>
            <p:custDataLst>
              <p:tags r:id="rId1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16"/>
          <p:cNvSpPr>
            <a:spLocks noGrp="1"/>
          </p:cNvSpPr>
          <p:nvPr>
            <p:ph idx="25"/>
            <p:custDataLst>
              <p:tags r:id="rId1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17"/>
          <p:cNvSpPr>
            <a:spLocks noGrp="1"/>
          </p:cNvSpPr>
          <p:nvPr>
            <p:ph idx="26"/>
            <p:custDataLst>
              <p:tags r:id="rId1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8"/>
          <p:cNvSpPr>
            <a:spLocks noGrp="1"/>
          </p:cNvSpPr>
          <p:nvPr>
            <p:ph idx="27"/>
            <p:custDataLst>
              <p:tags r:id="rId1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19"/>
          <p:cNvSpPr>
            <a:spLocks noGrp="1"/>
          </p:cNvSpPr>
          <p:nvPr>
            <p:ph idx="28"/>
            <p:custDataLst>
              <p:tags r:id="rId19"/>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Content Placeholder 20"/>
          <p:cNvSpPr>
            <a:spLocks noGrp="1"/>
          </p:cNvSpPr>
          <p:nvPr>
            <p:ph idx="32" hasCustomPrompt="1"/>
            <p:custDataLst>
              <p:tags r:id="rId20"/>
            </p:custDataLst>
          </p:nvPr>
        </p:nvSpPr>
        <p:spPr>
          <a:xfrm>
            <a:off x="252046" y="1090612"/>
            <a:ext cx="3148379" cy="3224213"/>
          </a:xfrm>
        </p:spPr>
        <p:txBody>
          <a:bodyPr anchor="ctr" anchorCtr="1"/>
          <a:lstStyle>
            <a:lvl1pPr algn="ctr">
              <a:defRPr sz="3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Standout fact/figure/chart</a:t>
            </a:r>
          </a:p>
        </p:txBody>
      </p:sp>
      <p:sp>
        <p:nvSpPr>
          <p:cNvPr id="4" name="Picture Placeholder 20"/>
          <p:cNvSpPr>
            <a:spLocks noGrp="1"/>
          </p:cNvSpPr>
          <p:nvPr>
            <p:ph type="pic" sz="quarter" idx="33"/>
          </p:nvPr>
        </p:nvSpPr>
        <p:spPr>
          <a:xfrm>
            <a:off x="9287356" y="3057016"/>
            <a:ext cx="360000" cy="360000"/>
          </a:xfrm>
        </p:spPr>
        <p:txBody>
          <a:bodyPr/>
          <a:lstStyle/>
          <a:p>
            <a:r>
              <a:rPr lang="en-US"/>
              <a:t>Click icon to add picture</a:t>
            </a:r>
            <a:endParaRPr lang="en-GB" dirty="0"/>
          </a:p>
        </p:txBody>
      </p:sp>
      <p:sp>
        <p:nvSpPr>
          <p:cNvPr id="28" name="Picture Placeholder 19"/>
          <p:cNvSpPr>
            <a:spLocks noGrp="1"/>
          </p:cNvSpPr>
          <p:nvPr>
            <p:ph type="pic" sz="quarter" idx="34"/>
          </p:nvPr>
        </p:nvSpPr>
        <p:spPr>
          <a:xfrm>
            <a:off x="9287356" y="3057016"/>
            <a:ext cx="360000" cy="360000"/>
          </a:xfrm>
        </p:spPr>
        <p:txBody>
          <a:bodyPr/>
          <a:lstStyle/>
          <a:p>
            <a:r>
              <a:rPr lang="en-US"/>
              <a:t>Click icon to add picture</a:t>
            </a:r>
            <a:endParaRPr lang="en-GB" dirty="0"/>
          </a:p>
        </p:txBody>
      </p:sp>
      <p:sp>
        <p:nvSpPr>
          <p:cNvPr id="29" name="Picture Placeholder 18"/>
          <p:cNvSpPr>
            <a:spLocks noGrp="1"/>
          </p:cNvSpPr>
          <p:nvPr>
            <p:ph type="pic" sz="quarter" idx="35"/>
          </p:nvPr>
        </p:nvSpPr>
        <p:spPr>
          <a:xfrm>
            <a:off x="9287356" y="3057016"/>
            <a:ext cx="360000" cy="360000"/>
          </a:xfrm>
        </p:spPr>
        <p:txBody>
          <a:bodyPr/>
          <a:lstStyle/>
          <a:p>
            <a:r>
              <a:rPr lang="en-US"/>
              <a:t>Click icon to add picture</a:t>
            </a:r>
            <a:endParaRPr lang="en-GB" dirty="0"/>
          </a:p>
        </p:txBody>
      </p:sp>
      <p:sp>
        <p:nvSpPr>
          <p:cNvPr id="30" name="Picture Placeholder 17"/>
          <p:cNvSpPr>
            <a:spLocks noGrp="1"/>
          </p:cNvSpPr>
          <p:nvPr>
            <p:ph type="pic" sz="quarter" idx="36"/>
          </p:nvPr>
        </p:nvSpPr>
        <p:spPr>
          <a:xfrm>
            <a:off x="9287356" y="3057016"/>
            <a:ext cx="360000" cy="360000"/>
          </a:xfrm>
        </p:spPr>
        <p:txBody>
          <a:bodyPr/>
          <a:lstStyle/>
          <a:p>
            <a:r>
              <a:rPr lang="en-US"/>
              <a:t>Click icon to add picture</a:t>
            </a:r>
            <a:endParaRPr lang="en-GB" dirty="0"/>
          </a:p>
        </p:txBody>
      </p:sp>
      <p:sp>
        <p:nvSpPr>
          <p:cNvPr id="31" name="Picture Placeholder 16"/>
          <p:cNvSpPr>
            <a:spLocks noGrp="1"/>
          </p:cNvSpPr>
          <p:nvPr>
            <p:ph type="pic" sz="quarter" idx="37"/>
          </p:nvPr>
        </p:nvSpPr>
        <p:spPr>
          <a:xfrm>
            <a:off x="9287356" y="3057016"/>
            <a:ext cx="360000" cy="360000"/>
          </a:xfrm>
        </p:spPr>
        <p:txBody>
          <a:bodyPr/>
          <a:lstStyle/>
          <a:p>
            <a:r>
              <a:rPr lang="en-US"/>
              <a:t>Click icon to add picture</a:t>
            </a:r>
            <a:endParaRPr lang="en-GB" dirty="0"/>
          </a:p>
        </p:txBody>
      </p:sp>
      <p:sp>
        <p:nvSpPr>
          <p:cNvPr id="32" name="Picture Placeholder 15"/>
          <p:cNvSpPr>
            <a:spLocks noGrp="1"/>
          </p:cNvSpPr>
          <p:nvPr>
            <p:ph type="pic" sz="quarter" idx="38"/>
          </p:nvPr>
        </p:nvSpPr>
        <p:spPr>
          <a:xfrm>
            <a:off x="9287356" y="3057016"/>
            <a:ext cx="360000" cy="360000"/>
          </a:xfrm>
        </p:spPr>
        <p:txBody>
          <a:bodyPr/>
          <a:lstStyle/>
          <a:p>
            <a:r>
              <a:rPr lang="en-US"/>
              <a:t>Click icon to add picture</a:t>
            </a:r>
            <a:endParaRPr lang="en-GB" dirty="0"/>
          </a:p>
        </p:txBody>
      </p:sp>
      <p:sp>
        <p:nvSpPr>
          <p:cNvPr id="33" name="Picture Placeholder 14"/>
          <p:cNvSpPr>
            <a:spLocks noGrp="1"/>
          </p:cNvSpPr>
          <p:nvPr>
            <p:ph type="pic" sz="quarter" idx="39"/>
          </p:nvPr>
        </p:nvSpPr>
        <p:spPr>
          <a:xfrm>
            <a:off x="9287356" y="3057016"/>
            <a:ext cx="360000" cy="360000"/>
          </a:xfrm>
        </p:spPr>
        <p:txBody>
          <a:bodyPr/>
          <a:lstStyle/>
          <a:p>
            <a:r>
              <a:rPr lang="en-US"/>
              <a:t>Click icon to add picture</a:t>
            </a:r>
            <a:endParaRPr lang="en-GB" dirty="0"/>
          </a:p>
        </p:txBody>
      </p:sp>
      <p:sp>
        <p:nvSpPr>
          <p:cNvPr id="34" name="Picture Placeholder 13"/>
          <p:cNvSpPr>
            <a:spLocks noGrp="1"/>
          </p:cNvSpPr>
          <p:nvPr>
            <p:ph type="pic" sz="quarter" idx="40"/>
          </p:nvPr>
        </p:nvSpPr>
        <p:spPr>
          <a:xfrm>
            <a:off x="9287356" y="3057016"/>
            <a:ext cx="360000" cy="360000"/>
          </a:xfrm>
        </p:spPr>
        <p:txBody>
          <a:bodyPr/>
          <a:lstStyle/>
          <a:p>
            <a:r>
              <a:rPr lang="en-US"/>
              <a:t>Click icon to add picture</a:t>
            </a:r>
            <a:endParaRPr lang="en-GB" dirty="0"/>
          </a:p>
        </p:txBody>
      </p:sp>
      <p:sp>
        <p:nvSpPr>
          <p:cNvPr id="35" name="Picture Placeholder 12"/>
          <p:cNvSpPr>
            <a:spLocks noGrp="1"/>
          </p:cNvSpPr>
          <p:nvPr>
            <p:ph type="pic" sz="quarter" idx="41"/>
          </p:nvPr>
        </p:nvSpPr>
        <p:spPr>
          <a:xfrm>
            <a:off x="9287356" y="3057016"/>
            <a:ext cx="360000" cy="360000"/>
          </a:xfrm>
        </p:spPr>
        <p:txBody>
          <a:bodyPr/>
          <a:lstStyle/>
          <a:p>
            <a:r>
              <a:rPr lang="en-US"/>
              <a:t>Click icon to add picture</a:t>
            </a:r>
            <a:endParaRPr lang="en-GB" dirty="0"/>
          </a:p>
        </p:txBody>
      </p:sp>
      <p:sp>
        <p:nvSpPr>
          <p:cNvPr id="36" name="Picture Placeholder 11"/>
          <p:cNvSpPr>
            <a:spLocks noGrp="1"/>
          </p:cNvSpPr>
          <p:nvPr>
            <p:ph type="pic" sz="quarter" idx="42"/>
          </p:nvPr>
        </p:nvSpPr>
        <p:spPr>
          <a:xfrm>
            <a:off x="9287356" y="3057016"/>
            <a:ext cx="360000" cy="360000"/>
          </a:xfrm>
        </p:spPr>
        <p:txBody>
          <a:bodyPr/>
          <a:lstStyle/>
          <a:p>
            <a:r>
              <a:rPr lang="en-US"/>
              <a:t>Click icon to add picture</a:t>
            </a:r>
            <a:endParaRPr lang="en-GB" dirty="0"/>
          </a:p>
        </p:txBody>
      </p:sp>
      <p:sp>
        <p:nvSpPr>
          <p:cNvPr id="37" name="Picture Placeholder 10"/>
          <p:cNvSpPr>
            <a:spLocks noGrp="1"/>
          </p:cNvSpPr>
          <p:nvPr>
            <p:ph type="pic" sz="quarter" idx="43"/>
          </p:nvPr>
        </p:nvSpPr>
        <p:spPr>
          <a:xfrm>
            <a:off x="9287356" y="3057016"/>
            <a:ext cx="360000" cy="360000"/>
          </a:xfrm>
        </p:spPr>
        <p:txBody>
          <a:bodyPr/>
          <a:lstStyle/>
          <a:p>
            <a:r>
              <a:rPr lang="en-US"/>
              <a:t>Click icon to add picture</a:t>
            </a:r>
            <a:endParaRPr lang="en-GB" dirty="0"/>
          </a:p>
        </p:txBody>
      </p:sp>
      <p:sp>
        <p:nvSpPr>
          <p:cNvPr id="38" name="Picture Placeholder 9"/>
          <p:cNvSpPr>
            <a:spLocks noGrp="1"/>
          </p:cNvSpPr>
          <p:nvPr>
            <p:ph type="pic" sz="quarter" idx="44"/>
          </p:nvPr>
        </p:nvSpPr>
        <p:spPr>
          <a:xfrm>
            <a:off x="9287356" y="3057016"/>
            <a:ext cx="360000" cy="360000"/>
          </a:xfrm>
        </p:spPr>
        <p:txBody>
          <a:bodyPr/>
          <a:lstStyle/>
          <a:p>
            <a:r>
              <a:rPr lang="en-US"/>
              <a:t>Click icon to add picture</a:t>
            </a:r>
            <a:endParaRPr lang="en-GB" dirty="0"/>
          </a:p>
        </p:txBody>
      </p:sp>
      <p:sp>
        <p:nvSpPr>
          <p:cNvPr id="39" name="Picture Placeholder 8"/>
          <p:cNvSpPr>
            <a:spLocks noGrp="1"/>
          </p:cNvSpPr>
          <p:nvPr>
            <p:ph type="pic" sz="quarter" idx="45"/>
          </p:nvPr>
        </p:nvSpPr>
        <p:spPr>
          <a:xfrm>
            <a:off x="9287356" y="3057016"/>
            <a:ext cx="360000" cy="360000"/>
          </a:xfrm>
        </p:spPr>
        <p:txBody>
          <a:bodyPr/>
          <a:lstStyle/>
          <a:p>
            <a:r>
              <a:rPr lang="en-US"/>
              <a:t>Click icon to add picture</a:t>
            </a:r>
            <a:endParaRPr lang="en-GB" dirty="0"/>
          </a:p>
        </p:txBody>
      </p:sp>
      <p:sp>
        <p:nvSpPr>
          <p:cNvPr id="40" name="Picture Placeholder 7"/>
          <p:cNvSpPr>
            <a:spLocks noGrp="1"/>
          </p:cNvSpPr>
          <p:nvPr>
            <p:ph type="pic" sz="quarter" idx="46"/>
          </p:nvPr>
        </p:nvSpPr>
        <p:spPr>
          <a:xfrm>
            <a:off x="9287356" y="3057016"/>
            <a:ext cx="360000" cy="360000"/>
          </a:xfrm>
        </p:spPr>
        <p:txBody>
          <a:bodyPr/>
          <a:lstStyle/>
          <a:p>
            <a:r>
              <a:rPr lang="en-US"/>
              <a:t>Click icon to add picture</a:t>
            </a:r>
            <a:endParaRPr lang="en-GB" dirty="0"/>
          </a:p>
        </p:txBody>
      </p:sp>
      <p:sp>
        <p:nvSpPr>
          <p:cNvPr id="41" name="Picture Placeholder 6"/>
          <p:cNvSpPr>
            <a:spLocks noGrp="1"/>
          </p:cNvSpPr>
          <p:nvPr>
            <p:ph type="pic" sz="quarter" idx="47"/>
          </p:nvPr>
        </p:nvSpPr>
        <p:spPr>
          <a:xfrm>
            <a:off x="9287356" y="3057016"/>
            <a:ext cx="360000" cy="360000"/>
          </a:xfrm>
        </p:spPr>
        <p:txBody>
          <a:bodyPr/>
          <a:lstStyle/>
          <a:p>
            <a:r>
              <a:rPr lang="en-US"/>
              <a:t>Click icon to add picture</a:t>
            </a:r>
            <a:endParaRPr lang="en-GB" dirty="0"/>
          </a:p>
        </p:txBody>
      </p:sp>
      <p:sp>
        <p:nvSpPr>
          <p:cNvPr id="42" name="Picture Placeholder 5"/>
          <p:cNvSpPr>
            <a:spLocks noGrp="1"/>
          </p:cNvSpPr>
          <p:nvPr>
            <p:ph type="pic" sz="quarter" idx="48"/>
          </p:nvPr>
        </p:nvSpPr>
        <p:spPr>
          <a:xfrm>
            <a:off x="9287356" y="3057016"/>
            <a:ext cx="360000" cy="360000"/>
          </a:xfrm>
        </p:spPr>
        <p:txBody>
          <a:bodyPr/>
          <a:lstStyle/>
          <a:p>
            <a:r>
              <a:rPr lang="en-US"/>
              <a:t>Click icon to add picture</a:t>
            </a:r>
            <a:endParaRPr lang="en-GB" dirty="0"/>
          </a:p>
        </p:txBody>
      </p:sp>
      <p:sp>
        <p:nvSpPr>
          <p:cNvPr id="43" name="Picture Placeholder 4"/>
          <p:cNvSpPr>
            <a:spLocks noGrp="1"/>
          </p:cNvSpPr>
          <p:nvPr>
            <p:ph type="pic" sz="quarter" idx="49"/>
          </p:nvPr>
        </p:nvSpPr>
        <p:spPr>
          <a:xfrm>
            <a:off x="9287356" y="3057016"/>
            <a:ext cx="360000" cy="360000"/>
          </a:xfrm>
        </p:spPr>
        <p:txBody>
          <a:bodyPr/>
          <a:lstStyle/>
          <a:p>
            <a:r>
              <a:rPr lang="en-US"/>
              <a:t>Click icon to add picture</a:t>
            </a:r>
            <a:endParaRPr lang="en-GB" dirty="0"/>
          </a:p>
        </p:txBody>
      </p:sp>
      <p:sp>
        <p:nvSpPr>
          <p:cNvPr id="44" name="Picture Placeholder 3"/>
          <p:cNvSpPr>
            <a:spLocks noGrp="1"/>
          </p:cNvSpPr>
          <p:nvPr>
            <p:ph type="pic" sz="quarter" idx="50"/>
          </p:nvPr>
        </p:nvSpPr>
        <p:spPr>
          <a:xfrm>
            <a:off x="9287356" y="3057016"/>
            <a:ext cx="360000" cy="360000"/>
          </a:xfrm>
        </p:spPr>
        <p:txBody>
          <a:bodyPr/>
          <a:lstStyle/>
          <a:p>
            <a:r>
              <a:rPr lang="en-US"/>
              <a:t>Click icon to add picture</a:t>
            </a:r>
            <a:endParaRPr lang="en-GB" dirty="0"/>
          </a:p>
        </p:txBody>
      </p:sp>
      <p:sp>
        <p:nvSpPr>
          <p:cNvPr id="45" name="Picture Placeholder 2"/>
          <p:cNvSpPr>
            <a:spLocks noGrp="1"/>
          </p:cNvSpPr>
          <p:nvPr>
            <p:ph type="pic" sz="quarter" idx="51"/>
          </p:nvPr>
        </p:nvSpPr>
        <p:spPr>
          <a:xfrm>
            <a:off x="9287356" y="3057016"/>
            <a:ext cx="360000" cy="360000"/>
          </a:xfrm>
        </p:spPr>
        <p:txBody>
          <a:bodyPr/>
          <a:lstStyle/>
          <a:p>
            <a:r>
              <a:rPr lang="en-US"/>
              <a:t>Click icon to add picture</a:t>
            </a:r>
            <a:endParaRPr lang="en-GB" dirty="0"/>
          </a:p>
        </p:txBody>
      </p:sp>
      <p:sp>
        <p:nvSpPr>
          <p:cNvPr id="46" name="Picture Placeholder 1"/>
          <p:cNvSpPr>
            <a:spLocks noGrp="1"/>
          </p:cNvSpPr>
          <p:nvPr>
            <p:ph type="pic" sz="quarter" idx="52"/>
          </p:nvPr>
        </p:nvSpPr>
        <p:spPr>
          <a:xfrm>
            <a:off x="9287356" y="3057016"/>
            <a:ext cx="360000" cy="360000"/>
          </a:xfrm>
        </p:spPr>
        <p:txBody>
          <a:bodyPr/>
          <a:lstStyle/>
          <a:p>
            <a:r>
              <a:rPr lang="en-US"/>
              <a:t>Click icon to add picture</a:t>
            </a:r>
            <a:endParaRPr lang="en-GB" dirty="0"/>
          </a:p>
        </p:txBody>
      </p:sp>
      <p:sp>
        <p:nvSpPr>
          <p:cNvPr id="3" name="Slide Number Placeholder 2"/>
          <p:cNvSpPr>
            <a:spLocks noGrp="1"/>
          </p:cNvSpPr>
          <p:nvPr>
            <p:ph type="sldNum" sz="quarter" idx="53"/>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32723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reate Layout 5">
    <p:spTree>
      <p:nvGrpSpPr>
        <p:cNvPr id="1" name=""/>
        <p:cNvGrpSpPr/>
        <p:nvPr/>
      </p:nvGrpSpPr>
      <p:grpSpPr>
        <a:xfrm>
          <a:off x="0" y="0"/>
          <a:ext cx="0" cy="0"/>
          <a:chOff x="0" y="0"/>
          <a:chExt cx="0" cy="0"/>
        </a:xfrm>
      </p:grpSpPr>
      <p:sp>
        <p:nvSpPr>
          <p:cNvPr id="49" name="Grey Box"/>
          <p:cNvSpPr/>
          <p:nvPr/>
        </p:nvSpPr>
        <p:spPr>
          <a:xfrm>
            <a:off x="0" y="969963"/>
            <a:ext cx="5653088" cy="3474025"/>
          </a:xfrm>
          <a:prstGeom prst="rect">
            <a:avLst/>
          </a:prstGeom>
          <a:solidFill>
            <a:srgbClr val="E7E7E8"/>
          </a:solidFill>
          <a:ln w="9525">
            <a:solidFill>
              <a:srgbClr val="E7E7E8"/>
            </a:solidFill>
          </a:ln>
        </p:spPr>
        <p:style>
          <a:lnRef idx="2">
            <a:schemeClr val="accent1">
              <a:shade val="50000"/>
            </a:schemeClr>
          </a:lnRef>
          <a:fillRef idx="1">
            <a:schemeClr val="accent1"/>
          </a:fillRef>
          <a:effectRef idx="0">
            <a:schemeClr val="accent1"/>
          </a:effectRef>
          <a:fontRef idx="minor">
            <a:schemeClr val="lt1"/>
          </a:fontRef>
        </p:style>
        <p:txBody>
          <a:bodyPr lIns="66118" tIns="66118" rIns="66118" bIns="66118" rtlCol="0" anchor="ctr">
            <a:noAutofit/>
          </a:bodyPr>
          <a:lstStyle/>
          <a:p>
            <a:pPr algn="ctr"/>
            <a:endParaRPr lang="en-GB" sz="1200"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50" name="Content Placeholder 2"/>
          <p:cNvSpPr>
            <a:spLocks noGrp="1"/>
          </p:cNvSpPr>
          <p:nvPr>
            <p:ph idx="53"/>
            <p:custDataLst>
              <p:tags r:id="rId1"/>
            </p:custDataLst>
          </p:nvPr>
        </p:nvSpPr>
        <p:spPr>
          <a:xfrm>
            <a:off x="9540924" y="6253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3"/>
          <p:cNvSpPr>
            <a:spLocks noGrp="1"/>
          </p:cNvSpPr>
          <p:nvPr>
            <p:ph idx="12"/>
            <p:custDataLst>
              <p:tags r:id="rId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4"/>
          <p:cNvSpPr>
            <a:spLocks noGrp="1"/>
          </p:cNvSpPr>
          <p:nvPr>
            <p:ph idx="13"/>
            <p:custDataLst>
              <p:tags r:id="rId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5"/>
          <p:cNvSpPr>
            <a:spLocks noGrp="1"/>
          </p:cNvSpPr>
          <p:nvPr>
            <p:ph idx="14"/>
            <p:custDataLst>
              <p:tags r:id="rId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6"/>
          <p:cNvSpPr>
            <a:spLocks noGrp="1"/>
          </p:cNvSpPr>
          <p:nvPr>
            <p:ph idx="15"/>
            <p:custDataLst>
              <p:tags r:id="rId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7"/>
          <p:cNvSpPr>
            <a:spLocks noGrp="1"/>
          </p:cNvSpPr>
          <p:nvPr>
            <p:ph idx="16"/>
            <p:custDataLst>
              <p:tags r:id="rId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8"/>
          <p:cNvSpPr>
            <a:spLocks noGrp="1"/>
          </p:cNvSpPr>
          <p:nvPr>
            <p:ph idx="17"/>
            <p:custDataLst>
              <p:tags r:id="rId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9"/>
          <p:cNvSpPr>
            <a:spLocks noGrp="1"/>
          </p:cNvSpPr>
          <p:nvPr>
            <p:ph idx="18"/>
            <p:custDataLst>
              <p:tags r:id="rId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10"/>
          <p:cNvSpPr>
            <a:spLocks noGrp="1"/>
          </p:cNvSpPr>
          <p:nvPr>
            <p:ph idx="19"/>
            <p:custDataLst>
              <p:tags r:id="rId9"/>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11"/>
          <p:cNvSpPr>
            <a:spLocks noGrp="1"/>
          </p:cNvSpPr>
          <p:nvPr>
            <p:ph idx="20"/>
            <p:custDataLst>
              <p:tags r:id="rId10"/>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12"/>
          <p:cNvSpPr>
            <a:spLocks noGrp="1"/>
          </p:cNvSpPr>
          <p:nvPr>
            <p:ph idx="21"/>
            <p:custDataLst>
              <p:tags r:id="rId11"/>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3"/>
          <p:cNvSpPr>
            <a:spLocks noGrp="1"/>
          </p:cNvSpPr>
          <p:nvPr>
            <p:ph idx="22"/>
            <p:custDataLst>
              <p:tags r:id="rId12"/>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14"/>
          <p:cNvSpPr>
            <a:spLocks noGrp="1"/>
          </p:cNvSpPr>
          <p:nvPr>
            <p:ph idx="23"/>
            <p:custDataLst>
              <p:tags r:id="rId13"/>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Content Placeholder 15"/>
          <p:cNvSpPr>
            <a:spLocks noGrp="1"/>
          </p:cNvSpPr>
          <p:nvPr>
            <p:ph idx="24"/>
            <p:custDataLst>
              <p:tags r:id="rId14"/>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16"/>
          <p:cNvSpPr>
            <a:spLocks noGrp="1"/>
          </p:cNvSpPr>
          <p:nvPr>
            <p:ph idx="25"/>
            <p:custDataLst>
              <p:tags r:id="rId15"/>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Content Placeholder 17"/>
          <p:cNvSpPr>
            <a:spLocks noGrp="1"/>
          </p:cNvSpPr>
          <p:nvPr>
            <p:ph idx="26"/>
            <p:custDataLst>
              <p:tags r:id="rId16"/>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18"/>
          <p:cNvSpPr>
            <a:spLocks noGrp="1"/>
          </p:cNvSpPr>
          <p:nvPr>
            <p:ph idx="27"/>
            <p:custDataLst>
              <p:tags r:id="rId17"/>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19"/>
          <p:cNvSpPr>
            <a:spLocks noGrp="1"/>
          </p:cNvSpPr>
          <p:nvPr>
            <p:ph idx="28"/>
            <p:custDataLst>
              <p:tags r:id="rId18"/>
            </p:custDataLst>
          </p:nvPr>
        </p:nvSpPr>
        <p:spPr>
          <a:xfrm>
            <a:off x="9388524" y="472922"/>
            <a:ext cx="360000" cy="27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Content Placeholder 20"/>
          <p:cNvSpPr>
            <a:spLocks noGrp="1"/>
          </p:cNvSpPr>
          <p:nvPr>
            <p:ph idx="32" hasCustomPrompt="1"/>
            <p:custDataLst>
              <p:tags r:id="rId19"/>
            </p:custDataLst>
          </p:nvPr>
        </p:nvSpPr>
        <p:spPr>
          <a:xfrm>
            <a:off x="252046" y="1090613"/>
            <a:ext cx="5045668" cy="2326404"/>
          </a:xfrm>
        </p:spPr>
        <p:txBody>
          <a:bodyPr anchor="ctr" anchorCtr="1"/>
          <a:lstStyle>
            <a:lvl1pPr algn="ctr">
              <a:defRPr sz="3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OBJECT</a:t>
            </a:r>
          </a:p>
        </p:txBody>
      </p:sp>
      <p:sp>
        <p:nvSpPr>
          <p:cNvPr id="4" name="Picture Placeholder 20"/>
          <p:cNvSpPr>
            <a:spLocks noGrp="1"/>
          </p:cNvSpPr>
          <p:nvPr>
            <p:ph type="pic" sz="quarter" idx="33"/>
          </p:nvPr>
        </p:nvSpPr>
        <p:spPr>
          <a:xfrm>
            <a:off x="9287356" y="3057016"/>
            <a:ext cx="360000" cy="360000"/>
          </a:xfrm>
        </p:spPr>
        <p:txBody>
          <a:bodyPr/>
          <a:lstStyle/>
          <a:p>
            <a:r>
              <a:rPr lang="en-US"/>
              <a:t>Click icon to add picture</a:t>
            </a:r>
            <a:endParaRPr lang="en-GB" dirty="0"/>
          </a:p>
        </p:txBody>
      </p:sp>
      <p:sp>
        <p:nvSpPr>
          <p:cNvPr id="28" name="Picture Placeholder 19"/>
          <p:cNvSpPr>
            <a:spLocks noGrp="1"/>
          </p:cNvSpPr>
          <p:nvPr>
            <p:ph type="pic" sz="quarter" idx="34"/>
          </p:nvPr>
        </p:nvSpPr>
        <p:spPr>
          <a:xfrm>
            <a:off x="9287356" y="3057016"/>
            <a:ext cx="360000" cy="360000"/>
          </a:xfrm>
        </p:spPr>
        <p:txBody>
          <a:bodyPr/>
          <a:lstStyle/>
          <a:p>
            <a:r>
              <a:rPr lang="en-US"/>
              <a:t>Click icon to add picture</a:t>
            </a:r>
            <a:endParaRPr lang="en-GB" dirty="0"/>
          </a:p>
        </p:txBody>
      </p:sp>
      <p:sp>
        <p:nvSpPr>
          <p:cNvPr id="29" name="Picture Placeholder 18"/>
          <p:cNvSpPr>
            <a:spLocks noGrp="1"/>
          </p:cNvSpPr>
          <p:nvPr>
            <p:ph type="pic" sz="quarter" idx="35"/>
          </p:nvPr>
        </p:nvSpPr>
        <p:spPr>
          <a:xfrm>
            <a:off x="9287356" y="3057016"/>
            <a:ext cx="360000" cy="360000"/>
          </a:xfrm>
        </p:spPr>
        <p:txBody>
          <a:bodyPr/>
          <a:lstStyle/>
          <a:p>
            <a:r>
              <a:rPr lang="en-US"/>
              <a:t>Click icon to add picture</a:t>
            </a:r>
            <a:endParaRPr lang="en-GB" dirty="0"/>
          </a:p>
        </p:txBody>
      </p:sp>
      <p:sp>
        <p:nvSpPr>
          <p:cNvPr id="30" name="Picture Placeholder 17"/>
          <p:cNvSpPr>
            <a:spLocks noGrp="1"/>
          </p:cNvSpPr>
          <p:nvPr>
            <p:ph type="pic" sz="quarter" idx="36"/>
          </p:nvPr>
        </p:nvSpPr>
        <p:spPr>
          <a:xfrm>
            <a:off x="9287356" y="3057016"/>
            <a:ext cx="360000" cy="360000"/>
          </a:xfrm>
        </p:spPr>
        <p:txBody>
          <a:bodyPr/>
          <a:lstStyle/>
          <a:p>
            <a:r>
              <a:rPr lang="en-US"/>
              <a:t>Click icon to add picture</a:t>
            </a:r>
            <a:endParaRPr lang="en-GB" dirty="0"/>
          </a:p>
        </p:txBody>
      </p:sp>
      <p:sp>
        <p:nvSpPr>
          <p:cNvPr id="31" name="Picture Placeholder 16"/>
          <p:cNvSpPr>
            <a:spLocks noGrp="1"/>
          </p:cNvSpPr>
          <p:nvPr>
            <p:ph type="pic" sz="quarter" idx="37"/>
          </p:nvPr>
        </p:nvSpPr>
        <p:spPr>
          <a:xfrm>
            <a:off x="9287356" y="3057016"/>
            <a:ext cx="360000" cy="360000"/>
          </a:xfrm>
        </p:spPr>
        <p:txBody>
          <a:bodyPr/>
          <a:lstStyle/>
          <a:p>
            <a:r>
              <a:rPr lang="en-US"/>
              <a:t>Click icon to add picture</a:t>
            </a:r>
            <a:endParaRPr lang="en-GB" dirty="0"/>
          </a:p>
        </p:txBody>
      </p:sp>
      <p:sp>
        <p:nvSpPr>
          <p:cNvPr id="32" name="Picture Placeholder 15"/>
          <p:cNvSpPr>
            <a:spLocks noGrp="1"/>
          </p:cNvSpPr>
          <p:nvPr>
            <p:ph type="pic" sz="quarter" idx="38"/>
          </p:nvPr>
        </p:nvSpPr>
        <p:spPr>
          <a:xfrm>
            <a:off x="9287356" y="3057016"/>
            <a:ext cx="360000" cy="360000"/>
          </a:xfrm>
        </p:spPr>
        <p:txBody>
          <a:bodyPr/>
          <a:lstStyle/>
          <a:p>
            <a:r>
              <a:rPr lang="en-US"/>
              <a:t>Click icon to add picture</a:t>
            </a:r>
            <a:endParaRPr lang="en-GB" dirty="0"/>
          </a:p>
        </p:txBody>
      </p:sp>
      <p:sp>
        <p:nvSpPr>
          <p:cNvPr id="33" name="Picture Placeholder 14"/>
          <p:cNvSpPr>
            <a:spLocks noGrp="1"/>
          </p:cNvSpPr>
          <p:nvPr>
            <p:ph type="pic" sz="quarter" idx="39"/>
          </p:nvPr>
        </p:nvSpPr>
        <p:spPr>
          <a:xfrm>
            <a:off x="9287356" y="3057016"/>
            <a:ext cx="360000" cy="360000"/>
          </a:xfrm>
        </p:spPr>
        <p:txBody>
          <a:bodyPr/>
          <a:lstStyle/>
          <a:p>
            <a:r>
              <a:rPr lang="en-US"/>
              <a:t>Click icon to add picture</a:t>
            </a:r>
            <a:endParaRPr lang="en-GB" dirty="0"/>
          </a:p>
        </p:txBody>
      </p:sp>
      <p:sp>
        <p:nvSpPr>
          <p:cNvPr id="34" name="Picture Placeholder 13"/>
          <p:cNvSpPr>
            <a:spLocks noGrp="1"/>
          </p:cNvSpPr>
          <p:nvPr>
            <p:ph type="pic" sz="quarter" idx="40"/>
          </p:nvPr>
        </p:nvSpPr>
        <p:spPr>
          <a:xfrm>
            <a:off x="9287356" y="3057016"/>
            <a:ext cx="360000" cy="360000"/>
          </a:xfrm>
        </p:spPr>
        <p:txBody>
          <a:bodyPr/>
          <a:lstStyle/>
          <a:p>
            <a:r>
              <a:rPr lang="en-US"/>
              <a:t>Click icon to add picture</a:t>
            </a:r>
            <a:endParaRPr lang="en-GB" dirty="0"/>
          </a:p>
        </p:txBody>
      </p:sp>
      <p:sp>
        <p:nvSpPr>
          <p:cNvPr id="35" name="Picture Placeholder 12"/>
          <p:cNvSpPr>
            <a:spLocks noGrp="1"/>
          </p:cNvSpPr>
          <p:nvPr>
            <p:ph type="pic" sz="quarter" idx="41"/>
          </p:nvPr>
        </p:nvSpPr>
        <p:spPr>
          <a:xfrm>
            <a:off x="9287356" y="3057016"/>
            <a:ext cx="360000" cy="360000"/>
          </a:xfrm>
        </p:spPr>
        <p:txBody>
          <a:bodyPr/>
          <a:lstStyle/>
          <a:p>
            <a:r>
              <a:rPr lang="en-US"/>
              <a:t>Click icon to add picture</a:t>
            </a:r>
            <a:endParaRPr lang="en-GB" dirty="0"/>
          </a:p>
        </p:txBody>
      </p:sp>
      <p:sp>
        <p:nvSpPr>
          <p:cNvPr id="36" name="Picture Placeholder 11"/>
          <p:cNvSpPr>
            <a:spLocks noGrp="1"/>
          </p:cNvSpPr>
          <p:nvPr>
            <p:ph type="pic" sz="quarter" idx="42"/>
          </p:nvPr>
        </p:nvSpPr>
        <p:spPr>
          <a:xfrm>
            <a:off x="9287356" y="3057016"/>
            <a:ext cx="360000" cy="360000"/>
          </a:xfrm>
        </p:spPr>
        <p:txBody>
          <a:bodyPr/>
          <a:lstStyle/>
          <a:p>
            <a:r>
              <a:rPr lang="en-US"/>
              <a:t>Click icon to add picture</a:t>
            </a:r>
            <a:endParaRPr lang="en-GB" dirty="0"/>
          </a:p>
        </p:txBody>
      </p:sp>
      <p:sp>
        <p:nvSpPr>
          <p:cNvPr id="37" name="Picture Placeholder 10"/>
          <p:cNvSpPr>
            <a:spLocks noGrp="1"/>
          </p:cNvSpPr>
          <p:nvPr>
            <p:ph type="pic" sz="quarter" idx="43"/>
          </p:nvPr>
        </p:nvSpPr>
        <p:spPr>
          <a:xfrm>
            <a:off x="9287356" y="3057016"/>
            <a:ext cx="360000" cy="360000"/>
          </a:xfrm>
        </p:spPr>
        <p:txBody>
          <a:bodyPr/>
          <a:lstStyle/>
          <a:p>
            <a:r>
              <a:rPr lang="en-US"/>
              <a:t>Click icon to add picture</a:t>
            </a:r>
            <a:endParaRPr lang="en-GB" dirty="0"/>
          </a:p>
        </p:txBody>
      </p:sp>
      <p:sp>
        <p:nvSpPr>
          <p:cNvPr id="38" name="Picture Placeholder 9"/>
          <p:cNvSpPr>
            <a:spLocks noGrp="1"/>
          </p:cNvSpPr>
          <p:nvPr>
            <p:ph type="pic" sz="quarter" idx="44"/>
          </p:nvPr>
        </p:nvSpPr>
        <p:spPr>
          <a:xfrm>
            <a:off x="9287356" y="3057016"/>
            <a:ext cx="360000" cy="360000"/>
          </a:xfrm>
        </p:spPr>
        <p:txBody>
          <a:bodyPr/>
          <a:lstStyle/>
          <a:p>
            <a:r>
              <a:rPr lang="en-US"/>
              <a:t>Click icon to add picture</a:t>
            </a:r>
            <a:endParaRPr lang="en-GB" dirty="0"/>
          </a:p>
        </p:txBody>
      </p:sp>
      <p:sp>
        <p:nvSpPr>
          <p:cNvPr id="39" name="Picture Placeholder 8"/>
          <p:cNvSpPr>
            <a:spLocks noGrp="1"/>
          </p:cNvSpPr>
          <p:nvPr>
            <p:ph type="pic" sz="quarter" idx="45"/>
          </p:nvPr>
        </p:nvSpPr>
        <p:spPr>
          <a:xfrm>
            <a:off x="9287356" y="3057016"/>
            <a:ext cx="360000" cy="360000"/>
          </a:xfrm>
        </p:spPr>
        <p:txBody>
          <a:bodyPr/>
          <a:lstStyle/>
          <a:p>
            <a:r>
              <a:rPr lang="en-US"/>
              <a:t>Click icon to add picture</a:t>
            </a:r>
            <a:endParaRPr lang="en-GB" dirty="0"/>
          </a:p>
        </p:txBody>
      </p:sp>
      <p:sp>
        <p:nvSpPr>
          <p:cNvPr id="40" name="Picture Placeholder 7"/>
          <p:cNvSpPr>
            <a:spLocks noGrp="1"/>
          </p:cNvSpPr>
          <p:nvPr>
            <p:ph type="pic" sz="quarter" idx="46"/>
          </p:nvPr>
        </p:nvSpPr>
        <p:spPr>
          <a:xfrm>
            <a:off x="9287356" y="3057016"/>
            <a:ext cx="360000" cy="360000"/>
          </a:xfrm>
        </p:spPr>
        <p:txBody>
          <a:bodyPr/>
          <a:lstStyle/>
          <a:p>
            <a:r>
              <a:rPr lang="en-US"/>
              <a:t>Click icon to add picture</a:t>
            </a:r>
            <a:endParaRPr lang="en-GB" dirty="0"/>
          </a:p>
        </p:txBody>
      </p:sp>
      <p:sp>
        <p:nvSpPr>
          <p:cNvPr id="41" name="Picture Placeholder 6"/>
          <p:cNvSpPr>
            <a:spLocks noGrp="1"/>
          </p:cNvSpPr>
          <p:nvPr>
            <p:ph type="pic" sz="quarter" idx="47"/>
          </p:nvPr>
        </p:nvSpPr>
        <p:spPr>
          <a:xfrm>
            <a:off x="9287356" y="3057016"/>
            <a:ext cx="360000" cy="360000"/>
          </a:xfrm>
        </p:spPr>
        <p:txBody>
          <a:bodyPr/>
          <a:lstStyle/>
          <a:p>
            <a:r>
              <a:rPr lang="en-US"/>
              <a:t>Click icon to add picture</a:t>
            </a:r>
            <a:endParaRPr lang="en-GB" dirty="0"/>
          </a:p>
        </p:txBody>
      </p:sp>
      <p:sp>
        <p:nvSpPr>
          <p:cNvPr id="42" name="Picture Placeholder 5"/>
          <p:cNvSpPr>
            <a:spLocks noGrp="1"/>
          </p:cNvSpPr>
          <p:nvPr>
            <p:ph type="pic" sz="quarter" idx="48"/>
          </p:nvPr>
        </p:nvSpPr>
        <p:spPr>
          <a:xfrm>
            <a:off x="9287356" y="3057016"/>
            <a:ext cx="360000" cy="360000"/>
          </a:xfrm>
        </p:spPr>
        <p:txBody>
          <a:bodyPr/>
          <a:lstStyle/>
          <a:p>
            <a:r>
              <a:rPr lang="en-US"/>
              <a:t>Click icon to add picture</a:t>
            </a:r>
            <a:endParaRPr lang="en-GB" dirty="0"/>
          </a:p>
        </p:txBody>
      </p:sp>
      <p:sp>
        <p:nvSpPr>
          <p:cNvPr id="43" name="Picture Placeholder 4"/>
          <p:cNvSpPr>
            <a:spLocks noGrp="1"/>
          </p:cNvSpPr>
          <p:nvPr>
            <p:ph type="pic" sz="quarter" idx="49"/>
          </p:nvPr>
        </p:nvSpPr>
        <p:spPr>
          <a:xfrm>
            <a:off x="9287356" y="3057016"/>
            <a:ext cx="360000" cy="360000"/>
          </a:xfrm>
        </p:spPr>
        <p:txBody>
          <a:bodyPr/>
          <a:lstStyle/>
          <a:p>
            <a:r>
              <a:rPr lang="en-US"/>
              <a:t>Click icon to add picture</a:t>
            </a:r>
            <a:endParaRPr lang="en-GB" dirty="0"/>
          </a:p>
        </p:txBody>
      </p:sp>
      <p:sp>
        <p:nvSpPr>
          <p:cNvPr id="44" name="Picture Placeholder 3"/>
          <p:cNvSpPr>
            <a:spLocks noGrp="1"/>
          </p:cNvSpPr>
          <p:nvPr>
            <p:ph type="pic" sz="quarter" idx="50"/>
          </p:nvPr>
        </p:nvSpPr>
        <p:spPr>
          <a:xfrm>
            <a:off x="9287356" y="3057016"/>
            <a:ext cx="360000" cy="360000"/>
          </a:xfrm>
        </p:spPr>
        <p:txBody>
          <a:bodyPr/>
          <a:lstStyle/>
          <a:p>
            <a:r>
              <a:rPr lang="en-US"/>
              <a:t>Click icon to add picture</a:t>
            </a:r>
            <a:endParaRPr lang="en-GB" dirty="0"/>
          </a:p>
        </p:txBody>
      </p:sp>
      <p:sp>
        <p:nvSpPr>
          <p:cNvPr id="45" name="Picture Placeholder 2"/>
          <p:cNvSpPr>
            <a:spLocks noGrp="1"/>
          </p:cNvSpPr>
          <p:nvPr>
            <p:ph type="pic" sz="quarter" idx="51"/>
          </p:nvPr>
        </p:nvSpPr>
        <p:spPr>
          <a:xfrm>
            <a:off x="9287356" y="3057016"/>
            <a:ext cx="360000" cy="360000"/>
          </a:xfrm>
        </p:spPr>
        <p:txBody>
          <a:bodyPr/>
          <a:lstStyle/>
          <a:p>
            <a:r>
              <a:rPr lang="en-US"/>
              <a:t>Click icon to add picture</a:t>
            </a:r>
            <a:endParaRPr lang="en-GB" dirty="0"/>
          </a:p>
        </p:txBody>
      </p:sp>
      <p:sp>
        <p:nvSpPr>
          <p:cNvPr id="46" name="Picture Placeholder 1"/>
          <p:cNvSpPr>
            <a:spLocks noGrp="1"/>
          </p:cNvSpPr>
          <p:nvPr>
            <p:ph type="pic" sz="quarter" idx="52"/>
          </p:nvPr>
        </p:nvSpPr>
        <p:spPr>
          <a:xfrm>
            <a:off x="9287356" y="3057016"/>
            <a:ext cx="360000" cy="360000"/>
          </a:xfrm>
        </p:spPr>
        <p:txBody>
          <a:bodyPr/>
          <a:lstStyle/>
          <a:p>
            <a:r>
              <a:rPr lang="en-US"/>
              <a:t>Click icon to add picture</a:t>
            </a:r>
            <a:endParaRPr lang="en-GB" dirty="0"/>
          </a:p>
        </p:txBody>
      </p:sp>
      <p:sp>
        <p:nvSpPr>
          <p:cNvPr id="3" name="Blue Box"/>
          <p:cNvSpPr/>
          <p:nvPr/>
        </p:nvSpPr>
        <p:spPr>
          <a:xfrm>
            <a:off x="5653090" y="969962"/>
            <a:ext cx="3490910" cy="3474026"/>
          </a:xfrm>
          <a:prstGeom prst="rect">
            <a:avLst/>
          </a:prstGeom>
          <a:ln w="9525">
            <a:solidFill>
              <a:srgbClr val="009CDE"/>
            </a:solidFill>
          </a:ln>
        </p:spPr>
        <p:style>
          <a:lnRef idx="2">
            <a:schemeClr val="accent1">
              <a:shade val="50000"/>
            </a:schemeClr>
          </a:lnRef>
          <a:fillRef idx="1">
            <a:schemeClr val="accent1"/>
          </a:fillRef>
          <a:effectRef idx="0">
            <a:schemeClr val="accent1"/>
          </a:effectRef>
          <a:fontRef idx="minor">
            <a:schemeClr val="lt1"/>
          </a:fontRef>
        </p:style>
        <p:txBody>
          <a:bodyPr lIns="66118" tIns="66118" rIns="66118" bIns="66118" rtlCol="0" anchor="ctr">
            <a:noAutofit/>
          </a:bodyPr>
          <a:lstStyle/>
          <a:p>
            <a:pPr algn="ctr"/>
            <a:endParaRPr lang="en-GB" sz="1200" dirty="0"/>
          </a:p>
        </p:txBody>
      </p:sp>
      <p:sp>
        <p:nvSpPr>
          <p:cNvPr id="26" name="Content Placeholder 1"/>
          <p:cNvSpPr>
            <a:spLocks noGrp="1"/>
          </p:cNvSpPr>
          <p:nvPr>
            <p:ph idx="31"/>
            <p:custDataLst>
              <p:tags r:id="rId20"/>
            </p:custDataLst>
          </p:nvPr>
        </p:nvSpPr>
        <p:spPr>
          <a:xfrm>
            <a:off x="5849256" y="1090612"/>
            <a:ext cx="3118531" cy="3252787"/>
          </a:xfrm>
        </p:spPr>
        <p:txBody>
          <a:bodyPr/>
          <a:lstStyle>
            <a:lvl1pPr>
              <a:buClr>
                <a:schemeClr val="bg1"/>
              </a:buClr>
              <a:defRPr sz="1800">
                <a:solidFill>
                  <a:schemeClr val="bg1"/>
                </a:solidFill>
              </a:defRPr>
            </a:lvl1pPr>
            <a:lvl2pPr>
              <a:buClr>
                <a:schemeClr val="bg1"/>
              </a:buClr>
              <a:defRPr sz="1800">
                <a:solidFill>
                  <a:schemeClr val="bg1"/>
                </a:solidFill>
              </a:defRPr>
            </a:lvl2pPr>
            <a:lvl3pPr>
              <a:buClr>
                <a:schemeClr val="bg1"/>
              </a:buClr>
              <a:defRPr sz="1800">
                <a:solidFill>
                  <a:schemeClr val="bg1"/>
                </a:solidFill>
              </a:defRPr>
            </a:lvl3pPr>
            <a:lvl4pPr>
              <a:buClr>
                <a:schemeClr val="bg1"/>
              </a:buClr>
              <a:defRPr sz="1800">
                <a:solidFill>
                  <a:schemeClr val="bg1"/>
                </a:solidFill>
              </a:defRPr>
            </a:lvl4pPr>
            <a:lvl5pPr>
              <a:buClr>
                <a:schemeClr val="bg1"/>
              </a:buClr>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4"/>
          <p:cNvSpPr>
            <a:spLocks noGrp="1"/>
          </p:cNvSpPr>
          <p:nvPr>
            <p:ph type="sldNum" sz="quarter" idx="54"/>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45637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Divider">
    <p:spTree>
      <p:nvGrpSpPr>
        <p:cNvPr id="1" name=""/>
        <p:cNvGrpSpPr/>
        <p:nvPr/>
      </p:nvGrpSpPr>
      <p:grpSpPr>
        <a:xfrm>
          <a:off x="0" y="0"/>
          <a:ext cx="0" cy="0"/>
          <a:chOff x="0" y="0"/>
          <a:chExt cx="0" cy="0"/>
        </a:xfrm>
      </p:grpSpPr>
      <p:sp>
        <p:nvSpPr>
          <p:cNvPr id="2" name="Divider Subtitle"/>
          <p:cNvSpPr>
            <a:spLocks noGrp="1"/>
          </p:cNvSpPr>
          <p:nvPr>
            <p:ph type="title" hasCustomPrompt="1"/>
          </p:nvPr>
        </p:nvSpPr>
        <p:spPr>
          <a:xfrm>
            <a:off x="572031" y="3697500"/>
            <a:ext cx="7190536" cy="417600"/>
          </a:xfrm>
        </p:spPr>
        <p:txBody>
          <a:bodyPr anchor="t" anchorCtr="0">
            <a:normAutofit/>
          </a:bodyPr>
          <a:lstStyle>
            <a:lvl1pPr algn="l">
              <a:defRPr sz="2000" b="0" cap="none" baseline="0">
                <a:solidFill>
                  <a:schemeClr val="bg2"/>
                </a:solidFill>
                <a:latin typeface="+mn-lt"/>
              </a:defRPr>
            </a:lvl1pPr>
          </a:lstStyle>
          <a:p>
            <a:r>
              <a:rPr lang="en-GB" dirty="0"/>
              <a:t>Click to edit divider subtitle</a:t>
            </a:r>
          </a:p>
        </p:txBody>
      </p:sp>
      <p:sp>
        <p:nvSpPr>
          <p:cNvPr id="3" name="Divider Title"/>
          <p:cNvSpPr>
            <a:spLocks noGrp="1"/>
          </p:cNvSpPr>
          <p:nvPr>
            <p:ph type="body" idx="1" hasCustomPrompt="1"/>
          </p:nvPr>
        </p:nvSpPr>
        <p:spPr>
          <a:xfrm>
            <a:off x="572031" y="3179857"/>
            <a:ext cx="7190536" cy="492443"/>
          </a:xfrm>
        </p:spPr>
        <p:txBody>
          <a:bodyPr anchor="b" anchorCtr="0">
            <a:noAutofit/>
          </a:bodyPr>
          <a:lstStyle>
            <a:lvl1pPr marL="0" indent="0">
              <a:lnSpc>
                <a:spcPct val="100000"/>
              </a:lnSpc>
              <a:spcAft>
                <a:spcPts val="0"/>
              </a:spcAft>
              <a:buNone/>
              <a:defRPr sz="3200" cap="all" baseline="0">
                <a:solidFill>
                  <a:schemeClr val="tx2"/>
                </a:solidFill>
                <a:latin typeface="+mj-lt"/>
              </a:defRPr>
            </a:lvl1pPr>
            <a:lvl2pPr marL="408135" indent="0">
              <a:buNone/>
              <a:defRPr sz="1600">
                <a:solidFill>
                  <a:schemeClr val="tx1">
                    <a:tint val="75000"/>
                  </a:schemeClr>
                </a:solidFill>
              </a:defRPr>
            </a:lvl2pPr>
            <a:lvl3pPr marL="816270" indent="0">
              <a:buNone/>
              <a:defRPr sz="1400">
                <a:solidFill>
                  <a:schemeClr val="tx1">
                    <a:tint val="75000"/>
                  </a:schemeClr>
                </a:solidFill>
              </a:defRPr>
            </a:lvl3pPr>
            <a:lvl4pPr marL="1224404" indent="0">
              <a:buNone/>
              <a:defRPr sz="1300">
                <a:solidFill>
                  <a:schemeClr val="tx1">
                    <a:tint val="75000"/>
                  </a:schemeClr>
                </a:solidFill>
              </a:defRPr>
            </a:lvl4pPr>
            <a:lvl5pPr marL="1632540" indent="0">
              <a:buNone/>
              <a:defRPr sz="1300">
                <a:solidFill>
                  <a:schemeClr val="tx1">
                    <a:tint val="75000"/>
                  </a:schemeClr>
                </a:solidFill>
              </a:defRPr>
            </a:lvl5pPr>
            <a:lvl6pPr marL="2040675" indent="0">
              <a:buNone/>
              <a:defRPr sz="1300">
                <a:solidFill>
                  <a:schemeClr val="tx1">
                    <a:tint val="75000"/>
                  </a:schemeClr>
                </a:solidFill>
              </a:defRPr>
            </a:lvl6pPr>
            <a:lvl7pPr marL="2448809" indent="0">
              <a:buNone/>
              <a:defRPr sz="1300">
                <a:solidFill>
                  <a:schemeClr val="tx1">
                    <a:tint val="75000"/>
                  </a:schemeClr>
                </a:solidFill>
              </a:defRPr>
            </a:lvl7pPr>
            <a:lvl8pPr marL="2856944" indent="0">
              <a:buNone/>
              <a:defRPr sz="1300">
                <a:solidFill>
                  <a:schemeClr val="tx1">
                    <a:tint val="75000"/>
                  </a:schemeClr>
                </a:solidFill>
              </a:defRPr>
            </a:lvl8pPr>
            <a:lvl9pPr marL="3265079" indent="0">
              <a:buNone/>
              <a:defRPr sz="1300">
                <a:solidFill>
                  <a:schemeClr val="tx1">
                    <a:tint val="75000"/>
                  </a:schemeClr>
                </a:solidFill>
              </a:defRPr>
            </a:lvl9pPr>
          </a:lstStyle>
          <a:p>
            <a:pPr lvl="0"/>
            <a:r>
              <a:rPr lang="en-GB" dirty="0"/>
              <a:t>Click to edit divider title</a:t>
            </a:r>
          </a:p>
        </p:txBody>
      </p:sp>
      <p:pic>
        <p:nvPicPr>
          <p:cNvPr id="13" name="RSM Logo" descr="Z:\RSM International\1 Design\2015\Brand\Guidelines\Logos\Logos-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0916" y="4390045"/>
            <a:ext cx="1303572" cy="55796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Cover Blocks"/>
          <p:cNvGrpSpPr/>
          <p:nvPr/>
        </p:nvGrpSpPr>
        <p:grpSpPr>
          <a:xfrm>
            <a:off x="0" y="180000"/>
            <a:ext cx="8964614" cy="2333624"/>
            <a:chOff x="523874" y="195485"/>
            <a:chExt cx="8964614" cy="2959777"/>
          </a:xfrm>
        </p:grpSpPr>
        <p:sp>
          <p:nvSpPr>
            <p:cNvPr id="10" name="Rectangle 9"/>
            <p:cNvSpPr/>
            <p:nvPr/>
          </p:nvSpPr>
          <p:spPr>
            <a:xfrm>
              <a:off x="3851919" y="195485"/>
              <a:ext cx="5636569" cy="295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523874" y="195485"/>
              <a:ext cx="447725" cy="2958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p:cNvSpPr/>
            <p:nvPr/>
          </p:nvSpPr>
          <p:spPr>
            <a:xfrm>
              <a:off x="1095906" y="196487"/>
              <a:ext cx="2611997" cy="295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285630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252047" y="1054100"/>
            <a:ext cx="8715741" cy="3403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lide Number Placeholder 3"/>
          <p:cNvSpPr>
            <a:spLocks noGrp="1"/>
          </p:cNvSpPr>
          <p:nvPr>
            <p:ph type="sldNum" sz="quarter" idx="10"/>
          </p:nvPr>
        </p:nvSpPr>
        <p:spPr/>
        <p:txBody>
          <a:body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3195879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nvPr>
        </p:nvSpPr>
        <p:spPr>
          <a:xfrm>
            <a:off x="252046" y="293550"/>
            <a:ext cx="8715742" cy="430066"/>
          </a:xfrm>
          <a:prstGeom prst="rect">
            <a:avLst/>
          </a:prstGeom>
        </p:spPr>
        <p:txBody>
          <a:bodyPr vert="horz" lIns="0" tIns="0" rIns="0" bIns="0" rtlCol="0" anchor="b" anchorCtr="0">
            <a:normAutofit/>
          </a:bodyPr>
          <a:lstStyle/>
          <a:p>
            <a:r>
              <a:rPr lang="en-US"/>
              <a:t>Click to edit Master title style</a:t>
            </a:r>
            <a:endParaRPr lang="en-GB" dirty="0"/>
          </a:p>
        </p:txBody>
      </p:sp>
      <p:sp>
        <p:nvSpPr>
          <p:cNvPr id="3" name="Body master placeholder"/>
          <p:cNvSpPr>
            <a:spLocks noGrp="1"/>
          </p:cNvSpPr>
          <p:nvPr>
            <p:ph type="body" idx="1"/>
          </p:nvPr>
        </p:nvSpPr>
        <p:spPr>
          <a:xfrm>
            <a:off x="252046" y="969963"/>
            <a:ext cx="8715743" cy="3491359"/>
          </a:xfrm>
          <a:prstGeom prst="rect">
            <a:avLst/>
          </a:prstGeom>
        </p:spPr>
        <p:txBody>
          <a:bodyPr vert="horz" lIns="0" tIns="0" rIns="0" bIns="0" numCol="1" spcCol="36000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ilename" hidden="1"/>
          <p:cNvSpPr txBox="1"/>
          <p:nvPr/>
        </p:nvSpPr>
        <p:spPr>
          <a:xfrm>
            <a:off x="252046" y="5032773"/>
            <a:ext cx="6840000" cy="110728"/>
          </a:xfrm>
          <a:prstGeom prst="rect">
            <a:avLst/>
          </a:prstGeom>
          <a:noFill/>
        </p:spPr>
        <p:txBody>
          <a:bodyPr wrap="square" lIns="0" tIns="0" rIns="0" bIns="0" rtlCol="0" anchor="b" anchorCtr="0">
            <a:noAutofit/>
          </a:bodyPr>
          <a:lstStyle/>
          <a:p>
            <a:r>
              <a:rPr lang="en-GB" sz="400" noProof="1">
                <a:solidFill>
                  <a:schemeClr val="tx1"/>
                </a:solidFill>
                <a:latin typeface="+mn-lt"/>
                <a:cs typeface="Arial" pitchFamily="34" charset="0"/>
              </a:rPr>
              <a:t>C:\Users\gpl1\Documents\Presentations\Crimes on Keyboards - Slides for FCO.pptx</a:t>
            </a:r>
          </a:p>
        </p:txBody>
      </p:sp>
      <p:grpSp>
        <p:nvGrpSpPr>
          <p:cNvPr id="12" name="Title Border"/>
          <p:cNvGrpSpPr/>
          <p:nvPr/>
        </p:nvGrpSpPr>
        <p:grpSpPr>
          <a:xfrm>
            <a:off x="252413" y="789119"/>
            <a:ext cx="8715375" cy="45719"/>
            <a:chOff x="269874" y="260349"/>
            <a:chExt cx="9360000" cy="0"/>
          </a:xfrm>
        </p:grpSpPr>
        <p:cxnSp>
          <p:nvCxnSpPr>
            <p:cNvPr id="13" name="Straight Connector 12"/>
            <p:cNvCxnSpPr/>
            <p:nvPr/>
          </p:nvCxnSpPr>
          <p:spPr bwMode="auto">
            <a:xfrm>
              <a:off x="269874" y="260349"/>
              <a:ext cx="931652" cy="0"/>
            </a:xfrm>
            <a:prstGeom prst="line">
              <a:avLst/>
            </a:prstGeom>
            <a:solidFill>
              <a:srgbClr val="E2E8EF"/>
            </a:solidFill>
            <a:ln w="36000" cap="flat" cmpd="sng" algn="ctr">
              <a:solidFill>
                <a:schemeClr val="tx1"/>
              </a:solidFill>
              <a:prstDash val="solid"/>
              <a:round/>
              <a:headEnd type="none" w="med" len="med"/>
              <a:tailEnd type="none"/>
            </a:ln>
            <a:effectLst/>
          </p:spPr>
        </p:cxnSp>
        <p:cxnSp>
          <p:nvCxnSpPr>
            <p:cNvPr id="14" name="Straight Connector 13"/>
            <p:cNvCxnSpPr/>
            <p:nvPr/>
          </p:nvCxnSpPr>
          <p:spPr bwMode="auto">
            <a:xfrm>
              <a:off x="1356700" y="260349"/>
              <a:ext cx="1944000" cy="0"/>
            </a:xfrm>
            <a:prstGeom prst="line">
              <a:avLst/>
            </a:prstGeom>
            <a:solidFill>
              <a:srgbClr val="E2E8EF"/>
            </a:solidFill>
            <a:ln w="36000" cap="flat" cmpd="sng" algn="ctr">
              <a:solidFill>
                <a:schemeClr val="accent2"/>
              </a:solidFill>
              <a:prstDash val="solid"/>
              <a:round/>
              <a:headEnd type="none" w="med" len="med"/>
              <a:tailEnd type="none"/>
            </a:ln>
            <a:effectLst/>
          </p:spPr>
        </p:cxnSp>
        <p:cxnSp>
          <p:nvCxnSpPr>
            <p:cNvPr id="15" name="Straight Connector 14"/>
            <p:cNvCxnSpPr/>
            <p:nvPr/>
          </p:nvCxnSpPr>
          <p:spPr bwMode="auto">
            <a:xfrm>
              <a:off x="3455874" y="260349"/>
              <a:ext cx="6174000" cy="0"/>
            </a:xfrm>
            <a:prstGeom prst="line">
              <a:avLst/>
            </a:prstGeom>
            <a:solidFill>
              <a:srgbClr val="E2E8EF"/>
            </a:solidFill>
            <a:ln w="36000" cap="flat" cmpd="sng" algn="ctr">
              <a:solidFill>
                <a:schemeClr val="accent1"/>
              </a:solidFill>
              <a:prstDash val="solid"/>
              <a:round/>
              <a:headEnd type="none" w="med" len="med"/>
              <a:tailEnd type="none"/>
            </a:ln>
            <a:effectLst/>
          </p:spPr>
        </p:cxnSp>
      </p:grpSp>
      <p:grpSp>
        <p:nvGrpSpPr>
          <p:cNvPr id="10" name="Group 9"/>
          <p:cNvGrpSpPr/>
          <p:nvPr/>
        </p:nvGrpSpPr>
        <p:grpSpPr>
          <a:xfrm>
            <a:off x="-854437" y="-490866"/>
            <a:ext cx="10438422" cy="5140256"/>
            <a:chOff x="-854437" y="-490866"/>
            <a:chExt cx="10438422" cy="5140256"/>
          </a:xfrm>
        </p:grpSpPr>
        <p:cxnSp>
          <p:nvCxnSpPr>
            <p:cNvPr id="11" name="Straight Connector 10"/>
            <p:cNvCxnSpPr/>
            <p:nvPr/>
          </p:nvCxnSpPr>
          <p:spPr>
            <a:xfrm>
              <a:off x="252047" y="-490866"/>
              <a:ext cx="0" cy="2863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9193" y="-431627"/>
              <a:ext cx="473568" cy="167845"/>
            </a:xfrm>
            <a:prstGeom prst="rect">
              <a:avLst/>
            </a:prstGeom>
            <a:noFill/>
          </p:spPr>
          <p:txBody>
            <a:bodyPr wrap="none" lIns="0" tIns="0" rIns="0" bIns="0" rtlCol="0">
              <a:noAutofit/>
            </a:bodyPr>
            <a:lstStyle/>
            <a:p>
              <a:r>
                <a:rPr lang="en-GB" sz="1100" dirty="0"/>
                <a:t>12.00</a:t>
              </a:r>
            </a:p>
            <a:p>
              <a:endParaRPr lang="en-GB" sz="1100" dirty="0"/>
            </a:p>
          </p:txBody>
        </p:sp>
        <p:cxnSp>
          <p:nvCxnSpPr>
            <p:cNvPr id="18" name="Straight Connector 17"/>
            <p:cNvCxnSpPr/>
            <p:nvPr/>
          </p:nvCxnSpPr>
          <p:spPr>
            <a:xfrm rot="5400000">
              <a:off x="-674474" y="787855"/>
              <a:ext cx="0" cy="3599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4436" y="758929"/>
              <a:ext cx="359926" cy="134040"/>
            </a:xfrm>
            <a:prstGeom prst="rect">
              <a:avLst/>
            </a:prstGeom>
            <a:noFill/>
          </p:spPr>
          <p:txBody>
            <a:bodyPr wrap="none" lIns="0" tIns="0" rIns="0" bIns="0" rtlCol="0">
              <a:noAutofit/>
            </a:bodyPr>
            <a:lstStyle/>
            <a:p>
              <a:r>
                <a:rPr lang="en-GB" sz="1100" dirty="0"/>
                <a:t>4.45</a:t>
              </a:r>
            </a:p>
            <a:p>
              <a:endParaRPr lang="en-GB" sz="1100" dirty="0"/>
            </a:p>
          </p:txBody>
        </p:sp>
        <p:cxnSp>
          <p:nvCxnSpPr>
            <p:cNvPr id="20" name="Straight Connector 19"/>
            <p:cNvCxnSpPr/>
            <p:nvPr/>
          </p:nvCxnSpPr>
          <p:spPr>
            <a:xfrm rot="5400000">
              <a:off x="-674474" y="4274593"/>
              <a:ext cx="0" cy="3599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54437" y="4461322"/>
              <a:ext cx="359926" cy="188068"/>
            </a:xfrm>
            <a:prstGeom prst="rect">
              <a:avLst/>
            </a:prstGeom>
            <a:noFill/>
          </p:spPr>
          <p:txBody>
            <a:bodyPr wrap="none" lIns="0" tIns="0" rIns="0" bIns="0" rtlCol="0">
              <a:noAutofit/>
            </a:bodyPr>
            <a:lstStyle/>
            <a:p>
              <a:r>
                <a:rPr lang="en-GB" sz="1100" dirty="0"/>
                <a:t>5.24</a:t>
              </a:r>
            </a:p>
          </p:txBody>
        </p:sp>
        <p:cxnSp>
          <p:nvCxnSpPr>
            <p:cNvPr id="22" name="Straight Connector 21"/>
            <p:cNvCxnSpPr/>
            <p:nvPr/>
          </p:nvCxnSpPr>
          <p:spPr>
            <a:xfrm>
              <a:off x="8955455" y="-457283"/>
              <a:ext cx="0" cy="2863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110417" y="-398045"/>
              <a:ext cx="473568" cy="167845"/>
            </a:xfrm>
            <a:prstGeom prst="rect">
              <a:avLst/>
            </a:prstGeom>
            <a:noFill/>
          </p:spPr>
          <p:txBody>
            <a:bodyPr wrap="none" lIns="0" tIns="0" rIns="0" bIns="0" rtlCol="0">
              <a:noAutofit/>
            </a:bodyPr>
            <a:lstStyle/>
            <a:p>
              <a:r>
                <a:rPr lang="en-GB" sz="1100" dirty="0"/>
                <a:t>12.20</a:t>
              </a:r>
            </a:p>
            <a:p>
              <a:endParaRPr lang="en-GB" sz="1100" dirty="0"/>
            </a:p>
          </p:txBody>
        </p:sp>
      </p:grpSp>
      <p:pic>
        <p:nvPicPr>
          <p:cNvPr id="24" name="RSM Logo" descr="Z:\RSM International\1 Design\2015\Brand\Guidelines\Logos\Logos-03.png"/>
          <p:cNvPicPr>
            <a:picLocks noChangeAspect="1"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8161200" y="4604400"/>
            <a:ext cx="804674" cy="344425"/>
          </a:xfrm>
          <a:prstGeom prst="rect">
            <a:avLst/>
          </a:prstGeom>
          <a:noFill/>
          <a:extLst>
            <a:ext uri="{909E8E84-426E-40DD-AFC4-6F175D3DCCD1}">
              <a14:hiddenFill xmlns:a14="http://schemas.microsoft.com/office/drawing/2010/main">
                <a:solidFill>
                  <a:srgbClr val="FFFFFF"/>
                </a:solidFill>
              </a14:hiddenFill>
            </a:ext>
          </a:extLst>
        </p:spPr>
      </p:pic>
      <p:sp>
        <p:nvSpPr>
          <p:cNvPr id="25" name="Draft" hidden="1"/>
          <p:cNvSpPr txBox="1"/>
          <p:nvPr/>
        </p:nvSpPr>
        <p:spPr>
          <a:xfrm>
            <a:off x="7562863" y="40499"/>
            <a:ext cx="1401750" cy="166670"/>
          </a:xfrm>
          <a:prstGeom prst="rect">
            <a:avLst/>
          </a:prstGeom>
          <a:noFill/>
        </p:spPr>
        <p:txBody>
          <a:bodyPr wrap="square" lIns="0" tIns="0" rIns="0" bIns="0" rtlCol="0">
            <a:noAutofit/>
          </a:bodyPr>
          <a:lstStyle/>
          <a:p>
            <a:pPr algn="r"/>
            <a:r>
              <a:rPr lang="en-GB" sz="1100" dirty="0">
                <a:solidFill>
                  <a:schemeClr val="bg1">
                    <a:lumMod val="75000"/>
                  </a:schemeClr>
                </a:solidFill>
                <a:latin typeface="+mn-lt"/>
                <a:cs typeface="Arial" pitchFamily="34" charset="0"/>
              </a:rPr>
              <a:t>DRAFT</a:t>
            </a:r>
          </a:p>
        </p:txBody>
      </p:sp>
      <p:sp>
        <p:nvSpPr>
          <p:cNvPr id="4" name="Slide Number Placeholder 3"/>
          <p:cNvSpPr>
            <a:spLocks noGrp="1"/>
          </p:cNvSpPr>
          <p:nvPr>
            <p:ph type="sldNum" sz="quarter" idx="4"/>
          </p:nvPr>
        </p:nvSpPr>
        <p:spPr>
          <a:xfrm>
            <a:off x="252046" y="4764159"/>
            <a:ext cx="766763" cy="184666"/>
          </a:xfrm>
          <a:prstGeom prst="rect">
            <a:avLst/>
          </a:prstGeom>
        </p:spPr>
        <p:txBody>
          <a:bodyPr vert="horz" wrap="none" lIns="0" tIns="0" rIns="0" bIns="0" rtlCol="0" anchor="ctr">
            <a:noAutofit/>
          </a:bodyPr>
          <a:lstStyle>
            <a:lvl1pPr algn="l">
              <a:defRPr sz="1200">
                <a:solidFill>
                  <a:schemeClr val="tx1">
                    <a:tint val="75000"/>
                  </a:schemeClr>
                </a:solidFill>
              </a:defRPr>
            </a:lvl1pPr>
          </a:lstStyle>
          <a:p>
            <a:fld id="{AF4FAD32-EA27-4361-AB7D-99AD52059D67}" type="slidenum">
              <a:rPr lang="en-GB" smtClean="0"/>
              <a:pPr/>
              <a:t>‹#›</a:t>
            </a:fld>
            <a:endParaRPr lang="en-GB" dirty="0"/>
          </a:p>
        </p:txBody>
      </p:sp>
    </p:spTree>
    <p:extLst>
      <p:ext uri="{BB962C8B-B14F-4D97-AF65-F5344CB8AC3E}">
        <p14:creationId xmlns:p14="http://schemas.microsoft.com/office/powerpoint/2010/main" val="2744748364"/>
      </p:ext>
    </p:extLst>
  </p:cSld>
  <p:clrMap bg1="lt1" tx1="dk1" bg2="lt2" tx2="dk2" accent1="accent1" accent2="accent2" accent3="accent3" accent4="accent4" accent5="accent5" accent6="accent6" hlink="hlink" folHlink="folHlink"/>
  <p:sldLayoutIdLst>
    <p:sldLayoutId id="2147483718" r:id="rId1"/>
    <p:sldLayoutId id="2147483726"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22" r:id="rId20"/>
    <p:sldLayoutId id="2147483723" r:id="rId21"/>
    <p:sldLayoutId id="2147483720" r:id="rId22"/>
    <p:sldLayoutId id="2147483721" r:id="rId23"/>
    <p:sldLayoutId id="2147483724" r:id="rId24"/>
    <p:sldLayoutId id="2147483725" r:id="rId25"/>
    <p:sldLayoutId id="2147483728" r:id="rId26"/>
    <p:sldLayoutId id="2147483729" r:id="rId27"/>
  </p:sldLayoutIdLst>
  <p:hf sldNum="0" hdr="0" ftr="0" dt="0"/>
  <p:txStyles>
    <p:titleStyle>
      <a:lvl1pPr algn="l" defTabSz="816270" rtl="0" eaLnBrk="1" latinLnBrk="0" hangingPunct="1">
        <a:spcBef>
          <a:spcPct val="0"/>
        </a:spcBef>
        <a:buNone/>
        <a:defRPr sz="2800" kern="1200" cap="none" baseline="0">
          <a:solidFill>
            <a:schemeClr val="tx2"/>
          </a:solidFill>
          <a:latin typeface="+mj-lt"/>
          <a:ea typeface="+mj-ea"/>
          <a:cs typeface="+mj-cs"/>
        </a:defRPr>
      </a:lvl1pPr>
    </p:titleStyle>
    <p:bodyStyle>
      <a:lvl1pPr marL="0" indent="0" algn="l" defTabSz="816270" rtl="0" eaLnBrk="1" latinLnBrk="0" hangingPunct="1">
        <a:lnSpc>
          <a:spcPct val="110000"/>
        </a:lnSpc>
        <a:spcBef>
          <a:spcPts val="0"/>
        </a:spcBef>
        <a:spcAft>
          <a:spcPts val="800"/>
        </a:spcAft>
        <a:buFontTx/>
        <a:buNone/>
        <a:defRPr sz="1600" b="0" kern="1200">
          <a:solidFill>
            <a:schemeClr val="tx1"/>
          </a:solidFill>
          <a:latin typeface="+mn-lt"/>
          <a:ea typeface="+mn-ea"/>
          <a:cs typeface="+mn-cs"/>
        </a:defRPr>
      </a:lvl1pPr>
      <a:lvl2pPr marL="271463" indent="-271463" algn="l" defTabSz="816270" rtl="0" eaLnBrk="1" latinLnBrk="0" hangingPunct="1">
        <a:lnSpc>
          <a:spcPct val="110000"/>
        </a:lnSpc>
        <a:spcBef>
          <a:spcPts val="0"/>
        </a:spcBef>
        <a:spcAft>
          <a:spcPts val="256"/>
        </a:spcAft>
        <a:buClr>
          <a:srgbClr val="63666A"/>
        </a:buClr>
        <a:buFont typeface="Wingdings" panose="05000000000000000000" pitchFamily="2" charset="2"/>
        <a:buChar char=""/>
        <a:defRPr sz="1600" kern="1200">
          <a:solidFill>
            <a:schemeClr val="tx1"/>
          </a:solidFill>
          <a:latin typeface="+mn-lt"/>
          <a:ea typeface="+mn-ea"/>
          <a:cs typeface="+mn-cs"/>
        </a:defRPr>
      </a:lvl2pPr>
      <a:lvl3pPr marL="541338" indent="-269875" algn="l" defTabSz="816270" rtl="0" eaLnBrk="1" latinLnBrk="0" hangingPunct="1">
        <a:lnSpc>
          <a:spcPct val="110000"/>
        </a:lnSpc>
        <a:spcBef>
          <a:spcPts val="0"/>
        </a:spcBef>
        <a:spcAft>
          <a:spcPts val="256"/>
        </a:spcAft>
        <a:buClr>
          <a:schemeClr val="tx1"/>
        </a:buClr>
        <a:buFont typeface="Arial" panose="020B0604020202020204" pitchFamily="34" charset="0"/>
        <a:buChar char="–"/>
        <a:defRPr sz="1600" kern="1200" baseline="0">
          <a:solidFill>
            <a:schemeClr val="tx1"/>
          </a:solidFill>
          <a:latin typeface="+mn-lt"/>
          <a:ea typeface="+mn-ea"/>
          <a:cs typeface="+mn-cs"/>
        </a:defRPr>
      </a:lvl3pPr>
      <a:lvl4pPr marL="810000" indent="-270000" algn="l" defTabSz="816270" rtl="0" eaLnBrk="1" latinLnBrk="0" hangingPunct="1">
        <a:lnSpc>
          <a:spcPct val="110000"/>
        </a:lnSpc>
        <a:spcBef>
          <a:spcPts val="0"/>
        </a:spcBef>
        <a:spcAft>
          <a:spcPts val="256"/>
        </a:spcAft>
        <a:buFont typeface="Wingdings" panose="05000000000000000000" pitchFamily="2" charset="2"/>
        <a:buChar char="§"/>
        <a:defRPr sz="1600" kern="1200">
          <a:solidFill>
            <a:schemeClr val="tx1"/>
          </a:solidFill>
          <a:latin typeface="+mn-lt"/>
          <a:ea typeface="+mn-ea"/>
          <a:cs typeface="+mn-cs"/>
        </a:defRPr>
      </a:lvl4pPr>
      <a:lvl5pPr marL="1080000" indent="-270000" algn="l" defTabSz="816270" rtl="0" eaLnBrk="1" latinLnBrk="0" hangingPunct="1">
        <a:lnSpc>
          <a:spcPct val="110000"/>
        </a:lnSpc>
        <a:spcBef>
          <a:spcPts val="0"/>
        </a:spcBef>
        <a:spcAft>
          <a:spcPts val="256"/>
        </a:spcAft>
        <a:buClr>
          <a:schemeClr val="tx1"/>
        </a:buClr>
        <a:buFont typeface="Arial" panose="020B0604020202020204" pitchFamily="34" charset="0"/>
        <a:buChar char="–"/>
        <a:tabLst/>
        <a:defRPr sz="1600" kern="1200" baseline="0">
          <a:solidFill>
            <a:schemeClr val="tx1"/>
          </a:solidFill>
          <a:latin typeface="+mn-lt"/>
          <a:ea typeface="+mn-ea"/>
          <a:cs typeface="+mn-cs"/>
        </a:defRPr>
      </a:lvl5pPr>
      <a:lvl6pPr marL="0" indent="0" algn="l" defTabSz="816270" rtl="0" eaLnBrk="1" latinLnBrk="0" hangingPunct="1">
        <a:lnSpc>
          <a:spcPct val="110000"/>
        </a:lnSpc>
        <a:spcBef>
          <a:spcPts val="0"/>
        </a:spcBef>
        <a:spcAft>
          <a:spcPts val="1000"/>
        </a:spcAft>
        <a:buFontTx/>
        <a:buNone/>
        <a:defRPr sz="2400" kern="1200" cap="none" baseline="0">
          <a:solidFill>
            <a:schemeClr val="tx1"/>
          </a:solidFill>
          <a:latin typeface="+mn-lt"/>
          <a:ea typeface="+mn-ea"/>
          <a:cs typeface="+mn-cs"/>
        </a:defRPr>
      </a:lvl6pPr>
      <a:lvl7pPr marL="0" indent="0" algn="l" defTabSz="816270" rtl="0" eaLnBrk="1" latinLnBrk="0" hangingPunct="1">
        <a:lnSpc>
          <a:spcPct val="110000"/>
        </a:lnSpc>
        <a:spcBef>
          <a:spcPts val="0"/>
        </a:spcBef>
        <a:spcAft>
          <a:spcPts val="1000"/>
        </a:spcAft>
        <a:buFontTx/>
        <a:buNone/>
        <a:defRPr sz="2400" kern="1200" cap="none" baseline="0">
          <a:solidFill>
            <a:schemeClr val="tx2"/>
          </a:solidFill>
          <a:latin typeface="+mj-lt"/>
          <a:ea typeface="+mn-ea"/>
          <a:cs typeface="+mn-cs"/>
        </a:defRPr>
      </a:lvl7pPr>
      <a:lvl8pPr marL="0" indent="0" algn="l" defTabSz="816270" rtl="0" eaLnBrk="1" latinLnBrk="0" hangingPunct="1">
        <a:lnSpc>
          <a:spcPct val="110000"/>
        </a:lnSpc>
        <a:spcBef>
          <a:spcPts val="0"/>
        </a:spcBef>
        <a:spcAft>
          <a:spcPts val="511"/>
        </a:spcAft>
        <a:buFontTx/>
        <a:buNone/>
        <a:defRPr sz="2400" b="0" kern="1200" baseline="0">
          <a:solidFill>
            <a:schemeClr val="accent1"/>
          </a:solidFill>
          <a:latin typeface="+mn-lt"/>
          <a:ea typeface="+mn-ea"/>
          <a:cs typeface="+mn-cs"/>
        </a:defRPr>
      </a:lvl8pPr>
      <a:lvl9pPr marL="0" indent="0" algn="l" defTabSz="816270" rtl="0" eaLnBrk="1" latinLnBrk="0" hangingPunct="1">
        <a:lnSpc>
          <a:spcPct val="110000"/>
        </a:lnSpc>
        <a:spcBef>
          <a:spcPts val="0"/>
        </a:spcBef>
        <a:spcAft>
          <a:spcPts val="852"/>
        </a:spcAft>
        <a:buFontTx/>
        <a:buNone/>
        <a:defRPr sz="1600" b="1" kern="1200" baseline="0">
          <a:solidFill>
            <a:schemeClr val="accent1"/>
          </a:solidFill>
          <a:latin typeface="+mj-lt"/>
          <a:ea typeface="+mn-ea"/>
          <a:cs typeface="+mn-cs"/>
        </a:defRPr>
      </a:lvl9pPr>
    </p:bodyStyle>
    <p:otherStyle>
      <a:defPPr>
        <a:defRPr lang="en-US"/>
      </a:defPPr>
      <a:lvl1pPr marL="0" algn="l" defTabSz="816270" rtl="0" eaLnBrk="1" latinLnBrk="0" hangingPunct="1">
        <a:defRPr sz="1600" kern="1200">
          <a:solidFill>
            <a:schemeClr val="tx1"/>
          </a:solidFill>
          <a:latin typeface="+mn-lt"/>
          <a:ea typeface="+mn-ea"/>
          <a:cs typeface="+mn-cs"/>
        </a:defRPr>
      </a:lvl1pPr>
      <a:lvl2pPr marL="408135" algn="l" defTabSz="816270" rtl="0" eaLnBrk="1" latinLnBrk="0" hangingPunct="1">
        <a:defRPr sz="1600" kern="1200">
          <a:solidFill>
            <a:schemeClr val="tx1"/>
          </a:solidFill>
          <a:latin typeface="+mn-lt"/>
          <a:ea typeface="+mn-ea"/>
          <a:cs typeface="+mn-cs"/>
        </a:defRPr>
      </a:lvl2pPr>
      <a:lvl3pPr marL="816270" algn="l" defTabSz="816270" rtl="0" eaLnBrk="1" latinLnBrk="0" hangingPunct="1">
        <a:defRPr sz="1600" kern="1200">
          <a:solidFill>
            <a:schemeClr val="tx1"/>
          </a:solidFill>
          <a:latin typeface="+mn-lt"/>
          <a:ea typeface="+mn-ea"/>
          <a:cs typeface="+mn-cs"/>
        </a:defRPr>
      </a:lvl3pPr>
      <a:lvl4pPr marL="1224404" algn="l" defTabSz="816270" rtl="0" eaLnBrk="1" latinLnBrk="0" hangingPunct="1">
        <a:defRPr sz="1600" kern="1200">
          <a:solidFill>
            <a:schemeClr val="tx1"/>
          </a:solidFill>
          <a:latin typeface="+mn-lt"/>
          <a:ea typeface="+mn-ea"/>
          <a:cs typeface="+mn-cs"/>
        </a:defRPr>
      </a:lvl4pPr>
      <a:lvl5pPr marL="1632540" algn="l" defTabSz="816270" rtl="0" eaLnBrk="1" latinLnBrk="0" hangingPunct="1">
        <a:defRPr sz="1600" kern="1200">
          <a:solidFill>
            <a:schemeClr val="tx1"/>
          </a:solidFill>
          <a:latin typeface="+mn-lt"/>
          <a:ea typeface="+mn-ea"/>
          <a:cs typeface="+mn-cs"/>
        </a:defRPr>
      </a:lvl5pPr>
      <a:lvl6pPr marL="2040675" algn="l" defTabSz="816270" rtl="0" eaLnBrk="1" latinLnBrk="0" hangingPunct="1">
        <a:defRPr sz="1600" kern="1200">
          <a:solidFill>
            <a:schemeClr val="tx1"/>
          </a:solidFill>
          <a:latin typeface="+mn-lt"/>
          <a:ea typeface="+mn-ea"/>
          <a:cs typeface="+mn-cs"/>
        </a:defRPr>
      </a:lvl6pPr>
      <a:lvl7pPr marL="2448809" algn="l" defTabSz="816270" rtl="0" eaLnBrk="1" latinLnBrk="0" hangingPunct="1">
        <a:defRPr sz="1600" kern="1200">
          <a:solidFill>
            <a:schemeClr val="tx1"/>
          </a:solidFill>
          <a:latin typeface="+mn-lt"/>
          <a:ea typeface="+mn-ea"/>
          <a:cs typeface="+mn-cs"/>
        </a:defRPr>
      </a:lvl7pPr>
      <a:lvl8pPr marL="2856944" algn="l" defTabSz="816270" rtl="0" eaLnBrk="1" latinLnBrk="0" hangingPunct="1">
        <a:defRPr sz="1600" kern="1200">
          <a:solidFill>
            <a:schemeClr val="tx1"/>
          </a:solidFill>
          <a:latin typeface="+mn-lt"/>
          <a:ea typeface="+mn-ea"/>
          <a:cs typeface="+mn-cs"/>
        </a:defRPr>
      </a:lvl8pPr>
      <a:lvl9pPr marL="3265079" algn="l" defTabSz="816270"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6.jp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ybermap.kaspersky.com/" TargetMode="Externa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5.xml"/><Relationship Id="rId1" Type="http://schemas.openxmlformats.org/officeDocument/2006/relationships/tags" Target="../tags/tag14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Layout" Target="../slideLayouts/slideLayout11.xml"/><Relationship Id="rId1" Type="http://schemas.openxmlformats.org/officeDocument/2006/relationships/tags" Target="../tags/tag14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14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4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4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14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5.xml"/><Relationship Id="rId1" Type="http://schemas.openxmlformats.org/officeDocument/2006/relationships/tags" Target="../tags/tag145.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GB" dirty="0"/>
              <a:t>Crimes ‘n Keyboards</a:t>
            </a:r>
          </a:p>
        </p:txBody>
      </p:sp>
      <p:sp>
        <p:nvSpPr>
          <p:cNvPr id="6" name="Subtitle"/>
          <p:cNvSpPr>
            <a:spLocks noGrp="1"/>
          </p:cNvSpPr>
          <p:nvPr>
            <p:ph type="subTitle" idx="1"/>
          </p:nvPr>
        </p:nvSpPr>
        <p:spPr>
          <a:xfrm>
            <a:off x="572030" y="4132447"/>
            <a:ext cx="8244867" cy="338554"/>
          </a:xfrm>
        </p:spPr>
        <p:txBody>
          <a:bodyPr/>
          <a:lstStyle/>
          <a:p>
            <a:r>
              <a:rPr lang="en-GB" dirty="0"/>
              <a:t>(Cyber security trends, and the challenge facing organisations today)</a:t>
            </a:r>
          </a:p>
        </p:txBody>
      </p:sp>
      <p:sp>
        <p:nvSpPr>
          <p:cNvPr id="10" name="Rectangle 9">
            <a:extLst>
              <a:ext uri="{FF2B5EF4-FFF2-40B4-BE49-F238E27FC236}">
                <a16:creationId xmlns:a16="http://schemas.microsoft.com/office/drawing/2014/main" id="{A72B7ADB-9EDF-465D-BAAF-57164CC425AF}"/>
              </a:ext>
            </a:extLst>
          </p:cNvPr>
          <p:cNvSpPr>
            <a:spLocks noChangeAspect="1"/>
          </p:cNvSpPr>
          <p:nvPr>
            <p:custDataLst>
              <p:tags r:id="rId2"/>
            </p:custDataLst>
          </p:nvPr>
        </p:nvSpPr>
        <p:spPr>
          <a:xfrm>
            <a:off x="2705100" y="609600"/>
            <a:ext cx="3741510" cy="1373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E8AB6450-CC2B-4BD9-B8BC-DAB81D34BA40}"/>
              </a:ext>
            </a:extLst>
          </p:cNvPr>
          <p:cNvSpPr/>
          <p:nvPr>
            <p:custDataLst>
              <p:tags r:id="rId3"/>
            </p:custDataLst>
          </p:nvPr>
        </p:nvSpPr>
        <p:spPr>
          <a:xfrm>
            <a:off x="0" y="180000"/>
            <a:ext cx="8953200" cy="328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483C7130-BEE3-4A78-99B1-5D04E318790D}"/>
              </a:ext>
            </a:extLst>
          </p:cNvPr>
          <p:cNvPicPr>
            <a:picLocks noChangeAspect="1"/>
          </p:cNvPicPr>
          <p:nvPr/>
        </p:nvPicPr>
        <p:blipFill>
          <a:blip r:embed="rId5"/>
          <a:stretch>
            <a:fillRect/>
          </a:stretch>
        </p:blipFill>
        <p:spPr>
          <a:xfrm>
            <a:off x="4027505" y="180000"/>
            <a:ext cx="4927735" cy="3286799"/>
          </a:xfrm>
          <a:prstGeom prst="rect">
            <a:avLst/>
          </a:prstGeom>
        </p:spPr>
      </p:pic>
    </p:spTree>
    <p:custDataLst>
      <p:tags r:id="rId1"/>
    </p:custDataLst>
    <p:extLst>
      <p:ext uri="{BB962C8B-B14F-4D97-AF65-F5344CB8AC3E}">
        <p14:creationId xmlns:p14="http://schemas.microsoft.com/office/powerpoint/2010/main" val="1001018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A4B77C-751F-49C3-9B0B-C8298F49BEB6}"/>
              </a:ext>
            </a:extLst>
          </p:cNvPr>
          <p:cNvSpPr>
            <a:spLocks noGrp="1"/>
          </p:cNvSpPr>
          <p:nvPr>
            <p:ph type="body" sz="quarter" idx="14"/>
          </p:nvPr>
        </p:nvSpPr>
        <p:spPr/>
        <p:txBody>
          <a:bodyPr/>
          <a:lstStyle/>
          <a:p>
            <a:r>
              <a:rPr lang="en-GB" dirty="0"/>
              <a:t>Probably everyone!</a:t>
            </a:r>
          </a:p>
        </p:txBody>
      </p:sp>
      <p:sp>
        <p:nvSpPr>
          <p:cNvPr id="3" name="Content Placeholder 2">
            <a:extLst>
              <a:ext uri="{FF2B5EF4-FFF2-40B4-BE49-F238E27FC236}">
                <a16:creationId xmlns:a16="http://schemas.microsoft.com/office/drawing/2014/main" id="{458CCFE4-F729-46BF-ABE5-72A3FBF3BD40}"/>
              </a:ext>
            </a:extLst>
          </p:cNvPr>
          <p:cNvSpPr>
            <a:spLocks noGrp="1"/>
          </p:cNvSpPr>
          <p:nvPr>
            <p:ph sz="quarter" idx="16"/>
          </p:nvPr>
        </p:nvSpPr>
        <p:spPr>
          <a:xfrm>
            <a:off x="3995937" y="1381126"/>
            <a:ext cx="4968677" cy="1074907"/>
          </a:xfrm>
        </p:spPr>
        <p:txBody>
          <a:bodyPr/>
          <a:lstStyle/>
          <a:p>
            <a:pPr marL="285750" indent="-285750">
              <a:buFont typeface="Arial" panose="020B0604020202020204" pitchFamily="34" charset="0"/>
              <a:buChar char="•"/>
            </a:pPr>
            <a:r>
              <a:rPr lang="en-GB" dirty="0"/>
              <a:t>Attribution is difficult – IP addresses can be spoofed</a:t>
            </a:r>
          </a:p>
          <a:p>
            <a:pPr marL="285750" indent="-285750">
              <a:buFont typeface="Arial" panose="020B0604020202020204" pitchFamily="34" charset="0"/>
              <a:buChar char="•"/>
            </a:pPr>
            <a:r>
              <a:rPr lang="en-GB" dirty="0"/>
              <a:t>Attribution is usually derived via motive, and code analysis</a:t>
            </a:r>
          </a:p>
          <a:p>
            <a:endParaRPr lang="en-GB" dirty="0"/>
          </a:p>
        </p:txBody>
      </p:sp>
      <p:sp>
        <p:nvSpPr>
          <p:cNvPr id="5" name="Title 4">
            <a:extLst>
              <a:ext uri="{FF2B5EF4-FFF2-40B4-BE49-F238E27FC236}">
                <a16:creationId xmlns:a16="http://schemas.microsoft.com/office/drawing/2014/main" id="{6A6F138E-EEA1-4F95-99F0-D5C759D9FF0A}"/>
              </a:ext>
            </a:extLst>
          </p:cNvPr>
          <p:cNvSpPr>
            <a:spLocks noGrp="1"/>
          </p:cNvSpPr>
          <p:nvPr>
            <p:ph type="title"/>
          </p:nvPr>
        </p:nvSpPr>
        <p:spPr/>
        <p:txBody>
          <a:bodyPr/>
          <a:lstStyle/>
          <a:p>
            <a:r>
              <a:rPr lang="en-GB" dirty="0"/>
              <a:t>Who is conducting these attacks?</a:t>
            </a:r>
          </a:p>
        </p:txBody>
      </p:sp>
      <p:pic>
        <p:nvPicPr>
          <p:cNvPr id="11" name="Picture 10">
            <a:hlinkClick r:id="rId2"/>
            <a:extLst>
              <a:ext uri="{FF2B5EF4-FFF2-40B4-BE49-F238E27FC236}">
                <a16:creationId xmlns:a16="http://schemas.microsoft.com/office/drawing/2014/main" id="{6A3C603E-28A8-4A4F-81C8-EBBF2AFC162B}"/>
              </a:ext>
            </a:extLst>
          </p:cNvPr>
          <p:cNvPicPr>
            <a:picLocks noChangeAspect="1"/>
          </p:cNvPicPr>
          <p:nvPr/>
        </p:nvPicPr>
        <p:blipFill rotWithShape="1">
          <a:blip r:embed="rId3"/>
          <a:srcRect l="34440" t="23949" r="31901" b="9958"/>
          <a:stretch/>
        </p:blipFill>
        <p:spPr>
          <a:xfrm>
            <a:off x="115297" y="973139"/>
            <a:ext cx="3141781" cy="3470276"/>
          </a:xfrm>
          <a:prstGeom prst="rect">
            <a:avLst/>
          </a:prstGeom>
        </p:spPr>
      </p:pic>
      <p:sp>
        <p:nvSpPr>
          <p:cNvPr id="12" name="Text Placeholder 1">
            <a:extLst>
              <a:ext uri="{FF2B5EF4-FFF2-40B4-BE49-F238E27FC236}">
                <a16:creationId xmlns:a16="http://schemas.microsoft.com/office/drawing/2014/main" id="{00466B8C-E26C-4199-8478-3712E5399350}"/>
              </a:ext>
            </a:extLst>
          </p:cNvPr>
          <p:cNvSpPr txBox="1">
            <a:spLocks/>
          </p:cNvSpPr>
          <p:nvPr/>
        </p:nvSpPr>
        <p:spPr>
          <a:xfrm>
            <a:off x="3995721" y="2406150"/>
            <a:ext cx="4968893" cy="331200"/>
          </a:xfrm>
          <a:prstGeom prst="rect">
            <a:avLst/>
          </a:prstGeom>
        </p:spPr>
        <p:txBody>
          <a:bodyPr vert="horz" lIns="0" tIns="0" rIns="0" bIns="0" numCol="1" spcCol="360000" rtlCol="0">
            <a:noAutofit/>
          </a:bodyPr>
          <a:lstStyle>
            <a:lvl1pPr marL="0" indent="0" algn="l" defTabSz="816270" rtl="0" eaLnBrk="1" latinLnBrk="0" hangingPunct="1">
              <a:lnSpc>
                <a:spcPct val="90000"/>
              </a:lnSpc>
              <a:spcBef>
                <a:spcPts val="0"/>
              </a:spcBef>
              <a:spcAft>
                <a:spcPts val="0"/>
              </a:spcAft>
              <a:buFontTx/>
              <a:buNone/>
              <a:defRPr sz="2400" b="0" kern="1200">
                <a:solidFill>
                  <a:schemeClr val="accent2"/>
                </a:solidFill>
                <a:latin typeface="+mn-lt"/>
                <a:ea typeface="+mn-ea"/>
                <a:cs typeface="+mn-cs"/>
              </a:defRPr>
            </a:lvl1pPr>
            <a:lvl2pPr marL="271463" indent="-271463" algn="l" defTabSz="816270" rtl="0" eaLnBrk="1" latinLnBrk="0" hangingPunct="1">
              <a:lnSpc>
                <a:spcPct val="110000"/>
              </a:lnSpc>
              <a:spcBef>
                <a:spcPts val="0"/>
              </a:spcBef>
              <a:spcAft>
                <a:spcPts val="256"/>
              </a:spcAft>
              <a:buClr>
                <a:srgbClr val="63666A"/>
              </a:buClr>
              <a:buFont typeface="Wingdings" panose="05000000000000000000" pitchFamily="2" charset="2"/>
              <a:buChar char=""/>
              <a:defRPr sz="1600" kern="1200">
                <a:solidFill>
                  <a:schemeClr val="tx1"/>
                </a:solidFill>
                <a:latin typeface="+mn-lt"/>
                <a:ea typeface="+mn-ea"/>
                <a:cs typeface="+mn-cs"/>
              </a:defRPr>
            </a:lvl2pPr>
            <a:lvl3pPr marL="541338" indent="-269875" algn="l" defTabSz="816270" rtl="0" eaLnBrk="1" latinLnBrk="0" hangingPunct="1">
              <a:lnSpc>
                <a:spcPct val="110000"/>
              </a:lnSpc>
              <a:spcBef>
                <a:spcPts val="0"/>
              </a:spcBef>
              <a:spcAft>
                <a:spcPts val="256"/>
              </a:spcAft>
              <a:buClr>
                <a:schemeClr val="tx1"/>
              </a:buClr>
              <a:buFont typeface="Arial" panose="020B0604020202020204" pitchFamily="34" charset="0"/>
              <a:buChar char="–"/>
              <a:defRPr sz="1600" kern="1200" baseline="0">
                <a:solidFill>
                  <a:schemeClr val="tx1"/>
                </a:solidFill>
                <a:latin typeface="+mn-lt"/>
                <a:ea typeface="+mn-ea"/>
                <a:cs typeface="+mn-cs"/>
              </a:defRPr>
            </a:lvl3pPr>
            <a:lvl4pPr marL="810000" indent="-270000" algn="l" defTabSz="816270" rtl="0" eaLnBrk="1" latinLnBrk="0" hangingPunct="1">
              <a:lnSpc>
                <a:spcPct val="110000"/>
              </a:lnSpc>
              <a:spcBef>
                <a:spcPts val="0"/>
              </a:spcBef>
              <a:spcAft>
                <a:spcPts val="256"/>
              </a:spcAft>
              <a:buFont typeface="Wingdings" panose="05000000000000000000" pitchFamily="2" charset="2"/>
              <a:buChar char="§"/>
              <a:defRPr sz="1600" kern="1200">
                <a:solidFill>
                  <a:schemeClr val="tx1"/>
                </a:solidFill>
                <a:latin typeface="+mn-lt"/>
                <a:ea typeface="+mn-ea"/>
                <a:cs typeface="+mn-cs"/>
              </a:defRPr>
            </a:lvl4pPr>
            <a:lvl5pPr marL="1080000" indent="-270000" algn="l" defTabSz="816270" rtl="0" eaLnBrk="1" latinLnBrk="0" hangingPunct="1">
              <a:lnSpc>
                <a:spcPct val="110000"/>
              </a:lnSpc>
              <a:spcBef>
                <a:spcPts val="0"/>
              </a:spcBef>
              <a:spcAft>
                <a:spcPts val="256"/>
              </a:spcAft>
              <a:buClr>
                <a:schemeClr val="tx1"/>
              </a:buClr>
              <a:buFont typeface="Arial" panose="020B0604020202020204" pitchFamily="34" charset="0"/>
              <a:buChar char="–"/>
              <a:tabLst/>
              <a:defRPr sz="1600" kern="1200" baseline="0">
                <a:solidFill>
                  <a:schemeClr val="tx1"/>
                </a:solidFill>
                <a:latin typeface="+mn-lt"/>
                <a:ea typeface="+mn-ea"/>
                <a:cs typeface="+mn-cs"/>
              </a:defRPr>
            </a:lvl5pPr>
            <a:lvl6pPr marL="0" indent="0" algn="l" defTabSz="816270" rtl="0" eaLnBrk="1" latinLnBrk="0" hangingPunct="1">
              <a:lnSpc>
                <a:spcPct val="110000"/>
              </a:lnSpc>
              <a:spcBef>
                <a:spcPts val="0"/>
              </a:spcBef>
              <a:spcAft>
                <a:spcPts val="1000"/>
              </a:spcAft>
              <a:buFontTx/>
              <a:buNone/>
              <a:defRPr sz="2400" kern="1200" cap="none" baseline="0">
                <a:solidFill>
                  <a:schemeClr val="tx1"/>
                </a:solidFill>
                <a:latin typeface="+mn-lt"/>
                <a:ea typeface="+mn-ea"/>
                <a:cs typeface="+mn-cs"/>
              </a:defRPr>
            </a:lvl6pPr>
            <a:lvl7pPr marL="0" indent="0" algn="l" defTabSz="816270" rtl="0" eaLnBrk="1" latinLnBrk="0" hangingPunct="1">
              <a:lnSpc>
                <a:spcPct val="110000"/>
              </a:lnSpc>
              <a:spcBef>
                <a:spcPts val="0"/>
              </a:spcBef>
              <a:spcAft>
                <a:spcPts val="1000"/>
              </a:spcAft>
              <a:buFontTx/>
              <a:buNone/>
              <a:defRPr sz="2400" kern="1200" cap="none" baseline="0">
                <a:solidFill>
                  <a:schemeClr val="tx2"/>
                </a:solidFill>
                <a:latin typeface="+mj-lt"/>
                <a:ea typeface="+mn-ea"/>
                <a:cs typeface="+mn-cs"/>
              </a:defRPr>
            </a:lvl7pPr>
            <a:lvl8pPr marL="0" indent="0" algn="l" defTabSz="816270" rtl="0" eaLnBrk="1" latinLnBrk="0" hangingPunct="1">
              <a:lnSpc>
                <a:spcPct val="110000"/>
              </a:lnSpc>
              <a:spcBef>
                <a:spcPts val="0"/>
              </a:spcBef>
              <a:spcAft>
                <a:spcPts val="511"/>
              </a:spcAft>
              <a:buFontTx/>
              <a:buNone/>
              <a:defRPr sz="2400" b="0" kern="1200" baseline="0">
                <a:solidFill>
                  <a:schemeClr val="accent1"/>
                </a:solidFill>
                <a:latin typeface="+mn-lt"/>
                <a:ea typeface="+mn-ea"/>
                <a:cs typeface="+mn-cs"/>
              </a:defRPr>
            </a:lvl8pPr>
            <a:lvl9pPr marL="0" indent="0" algn="l" defTabSz="816270" rtl="0" eaLnBrk="1" latinLnBrk="0" hangingPunct="1">
              <a:lnSpc>
                <a:spcPct val="110000"/>
              </a:lnSpc>
              <a:spcBef>
                <a:spcPts val="0"/>
              </a:spcBef>
              <a:spcAft>
                <a:spcPts val="852"/>
              </a:spcAft>
              <a:buFontTx/>
              <a:buNone/>
              <a:defRPr sz="1600" b="1" kern="1200" baseline="0">
                <a:solidFill>
                  <a:schemeClr val="accent1"/>
                </a:solidFill>
                <a:latin typeface="+mj-lt"/>
                <a:ea typeface="+mn-ea"/>
                <a:cs typeface="+mn-cs"/>
              </a:defRPr>
            </a:lvl9pPr>
          </a:lstStyle>
          <a:p>
            <a:r>
              <a:rPr lang="en-GB" sz="2000" dirty="0">
                <a:solidFill>
                  <a:schemeClr val="accent1"/>
                </a:solidFill>
              </a:rPr>
              <a:t>Your competitors want your intellectual property, then they want you off-line.</a:t>
            </a:r>
          </a:p>
          <a:p>
            <a:endParaRPr lang="en-GB" sz="2000" dirty="0">
              <a:solidFill>
                <a:schemeClr val="accent1"/>
              </a:solidFill>
            </a:endParaRPr>
          </a:p>
          <a:p>
            <a:r>
              <a:rPr lang="en-GB" sz="2000" dirty="0">
                <a:solidFill>
                  <a:schemeClr val="tx2"/>
                </a:solidFill>
              </a:rPr>
              <a:t>Other nations want silent access for espionage and infrastructure control.</a:t>
            </a:r>
          </a:p>
          <a:p>
            <a:endParaRPr lang="en-GB" sz="2000" dirty="0">
              <a:solidFill>
                <a:schemeClr val="accent1"/>
              </a:solidFill>
            </a:endParaRPr>
          </a:p>
          <a:p>
            <a:r>
              <a:rPr lang="en-GB" sz="2000" dirty="0">
                <a:solidFill>
                  <a:schemeClr val="accent1"/>
                </a:solidFill>
              </a:rPr>
              <a:t>Even if the attacker has no interest in you, they will attack you.</a:t>
            </a:r>
          </a:p>
        </p:txBody>
      </p:sp>
    </p:spTree>
    <p:extLst>
      <p:ext uri="{BB962C8B-B14F-4D97-AF65-F5344CB8AC3E}">
        <p14:creationId xmlns:p14="http://schemas.microsoft.com/office/powerpoint/2010/main" val="9830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fade">
                                      <p:cBhvr>
                                        <p:cTn id="32"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1EA4-0944-4CB1-B425-985C0C72C088}"/>
              </a:ext>
            </a:extLst>
          </p:cNvPr>
          <p:cNvSpPr>
            <a:spLocks noGrp="1"/>
          </p:cNvSpPr>
          <p:nvPr>
            <p:ph type="title"/>
          </p:nvPr>
        </p:nvSpPr>
        <p:spPr/>
        <p:txBody>
          <a:bodyPr/>
          <a:lstStyle/>
          <a:p>
            <a:r>
              <a:rPr lang="en-GB" dirty="0"/>
              <a:t>Ransomware campaign as an academic experience</a:t>
            </a:r>
          </a:p>
        </p:txBody>
      </p:sp>
      <p:sp>
        <p:nvSpPr>
          <p:cNvPr id="3" name="Content Placeholder 2">
            <a:extLst>
              <a:ext uri="{FF2B5EF4-FFF2-40B4-BE49-F238E27FC236}">
                <a16:creationId xmlns:a16="http://schemas.microsoft.com/office/drawing/2014/main" id="{E6E89D56-3060-4C42-AAA6-1DB09465B482}"/>
              </a:ext>
            </a:extLst>
          </p:cNvPr>
          <p:cNvSpPr>
            <a:spLocks noGrp="1"/>
          </p:cNvSpPr>
          <p:nvPr>
            <p:ph idx="31"/>
          </p:nvPr>
        </p:nvSpPr>
        <p:spPr/>
        <p:txBody>
          <a:bodyPr/>
          <a:lstStyle/>
          <a:p>
            <a:endParaRPr lang="en-GB"/>
          </a:p>
        </p:txBody>
      </p:sp>
      <p:sp>
        <p:nvSpPr>
          <p:cNvPr id="4" name="Content Placeholder 3">
            <a:extLst>
              <a:ext uri="{FF2B5EF4-FFF2-40B4-BE49-F238E27FC236}">
                <a16:creationId xmlns:a16="http://schemas.microsoft.com/office/drawing/2014/main" id="{566F535E-CFD9-4BF6-9381-B31BA0830C79}"/>
              </a:ext>
            </a:extLst>
          </p:cNvPr>
          <p:cNvSpPr>
            <a:spLocks noGrp="1"/>
          </p:cNvSpPr>
          <p:nvPr>
            <p:ph idx="11"/>
          </p:nvPr>
        </p:nvSpPr>
        <p:spPr/>
        <p:txBody>
          <a:bodyPr/>
          <a:lstStyle/>
          <a:p>
            <a:endParaRPr lang="en-GB"/>
          </a:p>
        </p:txBody>
      </p:sp>
      <p:sp>
        <p:nvSpPr>
          <p:cNvPr id="5" name="Content Placeholder 4">
            <a:extLst>
              <a:ext uri="{FF2B5EF4-FFF2-40B4-BE49-F238E27FC236}">
                <a16:creationId xmlns:a16="http://schemas.microsoft.com/office/drawing/2014/main" id="{AB9EEE89-D6B3-4B95-9E91-301BE10600F6}"/>
              </a:ext>
            </a:extLst>
          </p:cNvPr>
          <p:cNvSpPr>
            <a:spLocks noGrp="1"/>
          </p:cNvSpPr>
          <p:nvPr>
            <p:ph idx="12"/>
          </p:nvPr>
        </p:nvSpPr>
        <p:spPr/>
        <p:txBody>
          <a:bodyPr/>
          <a:lstStyle/>
          <a:p>
            <a:endParaRPr lang="en-GB"/>
          </a:p>
        </p:txBody>
      </p:sp>
      <p:sp>
        <p:nvSpPr>
          <p:cNvPr id="6" name="Content Placeholder 5">
            <a:extLst>
              <a:ext uri="{FF2B5EF4-FFF2-40B4-BE49-F238E27FC236}">
                <a16:creationId xmlns:a16="http://schemas.microsoft.com/office/drawing/2014/main" id="{8D180348-4F5B-48AF-B6C0-29F2033E6A73}"/>
              </a:ext>
            </a:extLst>
          </p:cNvPr>
          <p:cNvSpPr>
            <a:spLocks noGrp="1"/>
          </p:cNvSpPr>
          <p:nvPr>
            <p:ph idx="13"/>
          </p:nvPr>
        </p:nvSpPr>
        <p:spPr/>
        <p:txBody>
          <a:bodyPr/>
          <a:lstStyle/>
          <a:p>
            <a:endParaRPr lang="en-GB"/>
          </a:p>
        </p:txBody>
      </p:sp>
      <p:sp>
        <p:nvSpPr>
          <p:cNvPr id="7" name="Content Placeholder 6">
            <a:extLst>
              <a:ext uri="{FF2B5EF4-FFF2-40B4-BE49-F238E27FC236}">
                <a16:creationId xmlns:a16="http://schemas.microsoft.com/office/drawing/2014/main" id="{933D89D8-D575-4E86-9B06-9DA541E78822}"/>
              </a:ext>
            </a:extLst>
          </p:cNvPr>
          <p:cNvSpPr>
            <a:spLocks noGrp="1"/>
          </p:cNvSpPr>
          <p:nvPr>
            <p:ph idx="14"/>
          </p:nvPr>
        </p:nvSpPr>
        <p:spPr/>
        <p:txBody>
          <a:bodyPr/>
          <a:lstStyle/>
          <a:p>
            <a:endParaRPr lang="en-GB"/>
          </a:p>
        </p:txBody>
      </p:sp>
      <p:sp>
        <p:nvSpPr>
          <p:cNvPr id="8" name="Content Placeholder 7">
            <a:extLst>
              <a:ext uri="{FF2B5EF4-FFF2-40B4-BE49-F238E27FC236}">
                <a16:creationId xmlns:a16="http://schemas.microsoft.com/office/drawing/2014/main" id="{2B7FBFD1-337A-4EAB-8B9E-117A08811718}"/>
              </a:ext>
            </a:extLst>
          </p:cNvPr>
          <p:cNvSpPr>
            <a:spLocks noGrp="1"/>
          </p:cNvSpPr>
          <p:nvPr>
            <p:ph idx="15"/>
          </p:nvPr>
        </p:nvSpPr>
        <p:spPr/>
        <p:txBody>
          <a:bodyPr/>
          <a:lstStyle/>
          <a:p>
            <a:endParaRPr lang="en-GB"/>
          </a:p>
        </p:txBody>
      </p:sp>
      <p:sp>
        <p:nvSpPr>
          <p:cNvPr id="9" name="Content Placeholder 8">
            <a:extLst>
              <a:ext uri="{FF2B5EF4-FFF2-40B4-BE49-F238E27FC236}">
                <a16:creationId xmlns:a16="http://schemas.microsoft.com/office/drawing/2014/main" id="{E258DC13-87BA-4DD9-8053-355B881037CD}"/>
              </a:ext>
            </a:extLst>
          </p:cNvPr>
          <p:cNvSpPr>
            <a:spLocks noGrp="1"/>
          </p:cNvSpPr>
          <p:nvPr>
            <p:ph idx="16"/>
          </p:nvPr>
        </p:nvSpPr>
        <p:spPr/>
        <p:txBody>
          <a:bodyPr/>
          <a:lstStyle/>
          <a:p>
            <a:endParaRPr lang="en-GB"/>
          </a:p>
        </p:txBody>
      </p:sp>
      <p:sp>
        <p:nvSpPr>
          <p:cNvPr id="10" name="Content Placeholder 9">
            <a:extLst>
              <a:ext uri="{FF2B5EF4-FFF2-40B4-BE49-F238E27FC236}">
                <a16:creationId xmlns:a16="http://schemas.microsoft.com/office/drawing/2014/main" id="{F040F883-C307-43C0-87E8-98B521C2004C}"/>
              </a:ext>
            </a:extLst>
          </p:cNvPr>
          <p:cNvSpPr>
            <a:spLocks noGrp="1"/>
          </p:cNvSpPr>
          <p:nvPr>
            <p:ph idx="17"/>
          </p:nvPr>
        </p:nvSpPr>
        <p:spPr/>
        <p:txBody>
          <a:bodyPr/>
          <a:lstStyle/>
          <a:p>
            <a:endParaRPr lang="en-GB"/>
          </a:p>
        </p:txBody>
      </p:sp>
      <p:sp>
        <p:nvSpPr>
          <p:cNvPr id="11" name="Content Placeholder 10">
            <a:extLst>
              <a:ext uri="{FF2B5EF4-FFF2-40B4-BE49-F238E27FC236}">
                <a16:creationId xmlns:a16="http://schemas.microsoft.com/office/drawing/2014/main" id="{BA725FAD-7620-4E2C-845C-4D1C19B5988E}"/>
              </a:ext>
            </a:extLst>
          </p:cNvPr>
          <p:cNvSpPr>
            <a:spLocks noGrp="1"/>
          </p:cNvSpPr>
          <p:nvPr>
            <p:ph idx="18"/>
          </p:nvPr>
        </p:nvSpPr>
        <p:spPr/>
        <p:txBody>
          <a:bodyPr/>
          <a:lstStyle/>
          <a:p>
            <a:endParaRPr lang="en-GB"/>
          </a:p>
        </p:txBody>
      </p:sp>
      <p:sp>
        <p:nvSpPr>
          <p:cNvPr id="12" name="Content Placeholder 11">
            <a:extLst>
              <a:ext uri="{FF2B5EF4-FFF2-40B4-BE49-F238E27FC236}">
                <a16:creationId xmlns:a16="http://schemas.microsoft.com/office/drawing/2014/main" id="{DF4DB64C-123F-4549-89BC-D8D16009E224}"/>
              </a:ext>
            </a:extLst>
          </p:cNvPr>
          <p:cNvSpPr>
            <a:spLocks noGrp="1"/>
          </p:cNvSpPr>
          <p:nvPr>
            <p:ph idx="19"/>
          </p:nvPr>
        </p:nvSpPr>
        <p:spPr/>
        <p:txBody>
          <a:bodyPr/>
          <a:lstStyle/>
          <a:p>
            <a:endParaRPr lang="en-GB"/>
          </a:p>
        </p:txBody>
      </p:sp>
      <p:sp>
        <p:nvSpPr>
          <p:cNvPr id="13" name="Content Placeholder 12">
            <a:extLst>
              <a:ext uri="{FF2B5EF4-FFF2-40B4-BE49-F238E27FC236}">
                <a16:creationId xmlns:a16="http://schemas.microsoft.com/office/drawing/2014/main" id="{7F2BF397-E9E9-4894-9C33-7AD73E536576}"/>
              </a:ext>
            </a:extLst>
          </p:cNvPr>
          <p:cNvSpPr>
            <a:spLocks noGrp="1"/>
          </p:cNvSpPr>
          <p:nvPr>
            <p:ph idx="20"/>
          </p:nvPr>
        </p:nvSpPr>
        <p:spPr/>
        <p:txBody>
          <a:bodyPr/>
          <a:lstStyle/>
          <a:p>
            <a:endParaRPr lang="en-GB"/>
          </a:p>
        </p:txBody>
      </p:sp>
      <p:sp>
        <p:nvSpPr>
          <p:cNvPr id="14" name="Content Placeholder 13">
            <a:extLst>
              <a:ext uri="{FF2B5EF4-FFF2-40B4-BE49-F238E27FC236}">
                <a16:creationId xmlns:a16="http://schemas.microsoft.com/office/drawing/2014/main" id="{A1D5964B-9914-484C-A59D-79F971C36C27}"/>
              </a:ext>
            </a:extLst>
          </p:cNvPr>
          <p:cNvSpPr>
            <a:spLocks noGrp="1"/>
          </p:cNvSpPr>
          <p:nvPr>
            <p:ph idx="21"/>
          </p:nvPr>
        </p:nvSpPr>
        <p:spPr/>
        <p:txBody>
          <a:bodyPr/>
          <a:lstStyle/>
          <a:p>
            <a:endParaRPr lang="en-GB"/>
          </a:p>
        </p:txBody>
      </p:sp>
      <p:sp>
        <p:nvSpPr>
          <p:cNvPr id="15" name="Content Placeholder 14">
            <a:extLst>
              <a:ext uri="{FF2B5EF4-FFF2-40B4-BE49-F238E27FC236}">
                <a16:creationId xmlns:a16="http://schemas.microsoft.com/office/drawing/2014/main" id="{AB98A97B-608E-40E7-83B1-AC0D0A00D57C}"/>
              </a:ext>
            </a:extLst>
          </p:cNvPr>
          <p:cNvSpPr>
            <a:spLocks noGrp="1"/>
          </p:cNvSpPr>
          <p:nvPr>
            <p:ph idx="22"/>
          </p:nvPr>
        </p:nvSpPr>
        <p:spPr/>
        <p:txBody>
          <a:bodyPr/>
          <a:lstStyle/>
          <a:p>
            <a:endParaRPr lang="en-GB"/>
          </a:p>
        </p:txBody>
      </p:sp>
      <p:sp>
        <p:nvSpPr>
          <p:cNvPr id="16" name="Content Placeholder 15">
            <a:extLst>
              <a:ext uri="{FF2B5EF4-FFF2-40B4-BE49-F238E27FC236}">
                <a16:creationId xmlns:a16="http://schemas.microsoft.com/office/drawing/2014/main" id="{049ADB8C-DE5A-4D6B-8527-21A72ACD734A}"/>
              </a:ext>
            </a:extLst>
          </p:cNvPr>
          <p:cNvSpPr>
            <a:spLocks noGrp="1"/>
          </p:cNvSpPr>
          <p:nvPr>
            <p:ph idx="23"/>
          </p:nvPr>
        </p:nvSpPr>
        <p:spPr/>
        <p:txBody>
          <a:bodyPr/>
          <a:lstStyle/>
          <a:p>
            <a:endParaRPr lang="en-GB"/>
          </a:p>
        </p:txBody>
      </p:sp>
      <p:sp>
        <p:nvSpPr>
          <p:cNvPr id="17" name="Content Placeholder 16">
            <a:extLst>
              <a:ext uri="{FF2B5EF4-FFF2-40B4-BE49-F238E27FC236}">
                <a16:creationId xmlns:a16="http://schemas.microsoft.com/office/drawing/2014/main" id="{D528258F-2CAB-4EDC-8E77-B0495C65E879}"/>
              </a:ext>
            </a:extLst>
          </p:cNvPr>
          <p:cNvSpPr>
            <a:spLocks noGrp="1"/>
          </p:cNvSpPr>
          <p:nvPr>
            <p:ph idx="24"/>
          </p:nvPr>
        </p:nvSpPr>
        <p:spPr/>
        <p:txBody>
          <a:bodyPr/>
          <a:lstStyle/>
          <a:p>
            <a:endParaRPr lang="en-GB"/>
          </a:p>
        </p:txBody>
      </p:sp>
      <p:sp>
        <p:nvSpPr>
          <p:cNvPr id="18" name="Content Placeholder 17">
            <a:extLst>
              <a:ext uri="{FF2B5EF4-FFF2-40B4-BE49-F238E27FC236}">
                <a16:creationId xmlns:a16="http://schemas.microsoft.com/office/drawing/2014/main" id="{13DBF9C2-FE2F-45F8-8D9C-6C449F27E8FC}"/>
              </a:ext>
            </a:extLst>
          </p:cNvPr>
          <p:cNvSpPr>
            <a:spLocks noGrp="1"/>
          </p:cNvSpPr>
          <p:nvPr>
            <p:ph idx="25"/>
          </p:nvPr>
        </p:nvSpPr>
        <p:spPr/>
        <p:txBody>
          <a:bodyPr/>
          <a:lstStyle/>
          <a:p>
            <a:endParaRPr lang="en-GB"/>
          </a:p>
        </p:txBody>
      </p:sp>
      <p:sp>
        <p:nvSpPr>
          <p:cNvPr id="19" name="Content Placeholder 18">
            <a:extLst>
              <a:ext uri="{FF2B5EF4-FFF2-40B4-BE49-F238E27FC236}">
                <a16:creationId xmlns:a16="http://schemas.microsoft.com/office/drawing/2014/main" id="{017BBC38-7C64-4B2F-8E17-595257CF8BCC}"/>
              </a:ext>
            </a:extLst>
          </p:cNvPr>
          <p:cNvSpPr>
            <a:spLocks noGrp="1"/>
          </p:cNvSpPr>
          <p:nvPr>
            <p:ph idx="26"/>
          </p:nvPr>
        </p:nvSpPr>
        <p:spPr/>
        <p:txBody>
          <a:bodyPr/>
          <a:lstStyle/>
          <a:p>
            <a:endParaRPr lang="en-GB"/>
          </a:p>
        </p:txBody>
      </p:sp>
      <p:sp>
        <p:nvSpPr>
          <p:cNvPr id="20" name="Content Placeholder 19">
            <a:extLst>
              <a:ext uri="{FF2B5EF4-FFF2-40B4-BE49-F238E27FC236}">
                <a16:creationId xmlns:a16="http://schemas.microsoft.com/office/drawing/2014/main" id="{BF0506AB-6F1A-43D0-A544-E681266953C4}"/>
              </a:ext>
            </a:extLst>
          </p:cNvPr>
          <p:cNvSpPr>
            <a:spLocks noGrp="1"/>
          </p:cNvSpPr>
          <p:nvPr>
            <p:ph idx="27"/>
          </p:nvPr>
        </p:nvSpPr>
        <p:spPr/>
        <p:txBody>
          <a:bodyPr/>
          <a:lstStyle/>
          <a:p>
            <a:endParaRPr lang="en-GB"/>
          </a:p>
        </p:txBody>
      </p:sp>
      <p:sp>
        <p:nvSpPr>
          <p:cNvPr id="21" name="Content Placeholder 20">
            <a:extLst>
              <a:ext uri="{FF2B5EF4-FFF2-40B4-BE49-F238E27FC236}">
                <a16:creationId xmlns:a16="http://schemas.microsoft.com/office/drawing/2014/main" id="{1C99CE7A-AEC0-4128-A0B2-50C983E16C07}"/>
              </a:ext>
            </a:extLst>
          </p:cNvPr>
          <p:cNvSpPr>
            <a:spLocks noGrp="1"/>
          </p:cNvSpPr>
          <p:nvPr>
            <p:ph idx="28"/>
          </p:nvPr>
        </p:nvSpPr>
        <p:spPr/>
        <p:txBody>
          <a:bodyPr/>
          <a:lstStyle/>
          <a:p>
            <a:endParaRPr lang="en-GB"/>
          </a:p>
        </p:txBody>
      </p:sp>
      <p:sp>
        <p:nvSpPr>
          <p:cNvPr id="23" name="Picture Placeholder 22">
            <a:extLst>
              <a:ext uri="{FF2B5EF4-FFF2-40B4-BE49-F238E27FC236}">
                <a16:creationId xmlns:a16="http://schemas.microsoft.com/office/drawing/2014/main" id="{CA614B08-5CBE-4F3C-8DD4-C442A1B284C7}"/>
              </a:ext>
            </a:extLst>
          </p:cNvPr>
          <p:cNvSpPr>
            <a:spLocks noGrp="1"/>
          </p:cNvSpPr>
          <p:nvPr>
            <p:ph type="pic" sz="quarter" idx="33"/>
          </p:nvPr>
        </p:nvSpPr>
        <p:spPr/>
      </p:sp>
      <p:sp>
        <p:nvSpPr>
          <p:cNvPr id="24" name="Picture Placeholder 23">
            <a:extLst>
              <a:ext uri="{FF2B5EF4-FFF2-40B4-BE49-F238E27FC236}">
                <a16:creationId xmlns:a16="http://schemas.microsoft.com/office/drawing/2014/main" id="{C17A22F7-A9B2-4FA7-9053-20554BD36B48}"/>
              </a:ext>
            </a:extLst>
          </p:cNvPr>
          <p:cNvSpPr>
            <a:spLocks noGrp="1"/>
          </p:cNvSpPr>
          <p:nvPr>
            <p:ph type="pic" sz="quarter" idx="34"/>
          </p:nvPr>
        </p:nvSpPr>
        <p:spPr/>
      </p:sp>
      <p:sp>
        <p:nvSpPr>
          <p:cNvPr id="25" name="Picture Placeholder 24">
            <a:extLst>
              <a:ext uri="{FF2B5EF4-FFF2-40B4-BE49-F238E27FC236}">
                <a16:creationId xmlns:a16="http://schemas.microsoft.com/office/drawing/2014/main" id="{5F25E5AA-C111-4DD6-9720-21A7740C7F51}"/>
              </a:ext>
            </a:extLst>
          </p:cNvPr>
          <p:cNvSpPr>
            <a:spLocks noGrp="1"/>
          </p:cNvSpPr>
          <p:nvPr>
            <p:ph type="pic" sz="quarter" idx="35"/>
          </p:nvPr>
        </p:nvSpPr>
        <p:spPr/>
      </p:sp>
      <p:sp>
        <p:nvSpPr>
          <p:cNvPr id="26" name="Picture Placeholder 25">
            <a:extLst>
              <a:ext uri="{FF2B5EF4-FFF2-40B4-BE49-F238E27FC236}">
                <a16:creationId xmlns:a16="http://schemas.microsoft.com/office/drawing/2014/main" id="{3348B921-118B-4807-BBC7-49256748013E}"/>
              </a:ext>
            </a:extLst>
          </p:cNvPr>
          <p:cNvSpPr>
            <a:spLocks noGrp="1"/>
          </p:cNvSpPr>
          <p:nvPr>
            <p:ph type="pic" sz="quarter" idx="36"/>
          </p:nvPr>
        </p:nvSpPr>
        <p:spPr/>
      </p:sp>
      <p:sp>
        <p:nvSpPr>
          <p:cNvPr id="27" name="Picture Placeholder 26">
            <a:extLst>
              <a:ext uri="{FF2B5EF4-FFF2-40B4-BE49-F238E27FC236}">
                <a16:creationId xmlns:a16="http://schemas.microsoft.com/office/drawing/2014/main" id="{F82D01D8-3825-4BD2-9F0F-F67076D859D7}"/>
              </a:ext>
            </a:extLst>
          </p:cNvPr>
          <p:cNvSpPr>
            <a:spLocks noGrp="1"/>
          </p:cNvSpPr>
          <p:nvPr>
            <p:ph type="pic" sz="quarter" idx="37"/>
          </p:nvPr>
        </p:nvSpPr>
        <p:spPr/>
      </p:sp>
      <p:sp>
        <p:nvSpPr>
          <p:cNvPr id="28" name="Picture Placeholder 27">
            <a:extLst>
              <a:ext uri="{FF2B5EF4-FFF2-40B4-BE49-F238E27FC236}">
                <a16:creationId xmlns:a16="http://schemas.microsoft.com/office/drawing/2014/main" id="{30308E93-A3FC-431D-83F7-117575CECA88}"/>
              </a:ext>
            </a:extLst>
          </p:cNvPr>
          <p:cNvSpPr>
            <a:spLocks noGrp="1"/>
          </p:cNvSpPr>
          <p:nvPr>
            <p:ph type="pic" sz="quarter" idx="38"/>
          </p:nvPr>
        </p:nvSpPr>
        <p:spPr/>
      </p:sp>
      <p:sp>
        <p:nvSpPr>
          <p:cNvPr id="29" name="Picture Placeholder 28">
            <a:extLst>
              <a:ext uri="{FF2B5EF4-FFF2-40B4-BE49-F238E27FC236}">
                <a16:creationId xmlns:a16="http://schemas.microsoft.com/office/drawing/2014/main" id="{89F7916C-DB22-4E88-A60C-CF82720C6884}"/>
              </a:ext>
            </a:extLst>
          </p:cNvPr>
          <p:cNvSpPr>
            <a:spLocks noGrp="1"/>
          </p:cNvSpPr>
          <p:nvPr>
            <p:ph type="pic" sz="quarter" idx="39"/>
          </p:nvPr>
        </p:nvSpPr>
        <p:spPr/>
      </p:sp>
      <p:sp>
        <p:nvSpPr>
          <p:cNvPr id="30" name="Picture Placeholder 29">
            <a:extLst>
              <a:ext uri="{FF2B5EF4-FFF2-40B4-BE49-F238E27FC236}">
                <a16:creationId xmlns:a16="http://schemas.microsoft.com/office/drawing/2014/main" id="{FE135436-8D74-41B9-8C63-33D4743C448F}"/>
              </a:ext>
            </a:extLst>
          </p:cNvPr>
          <p:cNvSpPr>
            <a:spLocks noGrp="1"/>
          </p:cNvSpPr>
          <p:nvPr>
            <p:ph type="pic" sz="quarter" idx="40"/>
          </p:nvPr>
        </p:nvSpPr>
        <p:spPr/>
      </p:sp>
      <p:sp>
        <p:nvSpPr>
          <p:cNvPr id="31" name="Picture Placeholder 30">
            <a:extLst>
              <a:ext uri="{FF2B5EF4-FFF2-40B4-BE49-F238E27FC236}">
                <a16:creationId xmlns:a16="http://schemas.microsoft.com/office/drawing/2014/main" id="{16CE13C8-1198-4DAA-9D9F-F377FF294D46}"/>
              </a:ext>
            </a:extLst>
          </p:cNvPr>
          <p:cNvSpPr>
            <a:spLocks noGrp="1"/>
          </p:cNvSpPr>
          <p:nvPr>
            <p:ph type="pic" sz="quarter" idx="41"/>
          </p:nvPr>
        </p:nvSpPr>
        <p:spPr/>
      </p:sp>
      <p:sp>
        <p:nvSpPr>
          <p:cNvPr id="32" name="Picture Placeholder 31">
            <a:extLst>
              <a:ext uri="{FF2B5EF4-FFF2-40B4-BE49-F238E27FC236}">
                <a16:creationId xmlns:a16="http://schemas.microsoft.com/office/drawing/2014/main" id="{8EEEC2D3-E27D-4CC7-BACB-2E68F466940D}"/>
              </a:ext>
            </a:extLst>
          </p:cNvPr>
          <p:cNvSpPr>
            <a:spLocks noGrp="1"/>
          </p:cNvSpPr>
          <p:nvPr>
            <p:ph type="pic" sz="quarter" idx="42"/>
          </p:nvPr>
        </p:nvSpPr>
        <p:spPr/>
      </p:sp>
      <p:sp>
        <p:nvSpPr>
          <p:cNvPr id="33" name="Picture Placeholder 32">
            <a:extLst>
              <a:ext uri="{FF2B5EF4-FFF2-40B4-BE49-F238E27FC236}">
                <a16:creationId xmlns:a16="http://schemas.microsoft.com/office/drawing/2014/main" id="{927105EA-31F3-4B1E-B8D5-6BB751E9DB8D}"/>
              </a:ext>
            </a:extLst>
          </p:cNvPr>
          <p:cNvSpPr>
            <a:spLocks noGrp="1"/>
          </p:cNvSpPr>
          <p:nvPr>
            <p:ph type="pic" sz="quarter" idx="43"/>
          </p:nvPr>
        </p:nvSpPr>
        <p:spPr/>
      </p:sp>
      <p:sp>
        <p:nvSpPr>
          <p:cNvPr id="34" name="Picture Placeholder 33">
            <a:extLst>
              <a:ext uri="{FF2B5EF4-FFF2-40B4-BE49-F238E27FC236}">
                <a16:creationId xmlns:a16="http://schemas.microsoft.com/office/drawing/2014/main" id="{3D4D25C1-CA74-4032-A907-168CAB74BA9B}"/>
              </a:ext>
            </a:extLst>
          </p:cNvPr>
          <p:cNvSpPr>
            <a:spLocks noGrp="1"/>
          </p:cNvSpPr>
          <p:nvPr>
            <p:ph type="pic" sz="quarter" idx="44"/>
          </p:nvPr>
        </p:nvSpPr>
        <p:spPr/>
      </p:sp>
      <p:sp>
        <p:nvSpPr>
          <p:cNvPr id="35" name="Picture Placeholder 34">
            <a:extLst>
              <a:ext uri="{FF2B5EF4-FFF2-40B4-BE49-F238E27FC236}">
                <a16:creationId xmlns:a16="http://schemas.microsoft.com/office/drawing/2014/main" id="{61C69D9D-A4F4-4396-8160-29F3D7D27C05}"/>
              </a:ext>
            </a:extLst>
          </p:cNvPr>
          <p:cNvSpPr>
            <a:spLocks noGrp="1"/>
          </p:cNvSpPr>
          <p:nvPr>
            <p:ph type="pic" sz="quarter" idx="45"/>
          </p:nvPr>
        </p:nvSpPr>
        <p:spPr/>
      </p:sp>
      <p:sp>
        <p:nvSpPr>
          <p:cNvPr id="36" name="Picture Placeholder 35">
            <a:extLst>
              <a:ext uri="{FF2B5EF4-FFF2-40B4-BE49-F238E27FC236}">
                <a16:creationId xmlns:a16="http://schemas.microsoft.com/office/drawing/2014/main" id="{AC108B60-0620-43BC-A5D7-EBE48C63027F}"/>
              </a:ext>
            </a:extLst>
          </p:cNvPr>
          <p:cNvSpPr>
            <a:spLocks noGrp="1"/>
          </p:cNvSpPr>
          <p:nvPr>
            <p:ph type="pic" sz="quarter" idx="46"/>
          </p:nvPr>
        </p:nvSpPr>
        <p:spPr/>
      </p:sp>
      <p:sp>
        <p:nvSpPr>
          <p:cNvPr id="37" name="Picture Placeholder 36">
            <a:extLst>
              <a:ext uri="{FF2B5EF4-FFF2-40B4-BE49-F238E27FC236}">
                <a16:creationId xmlns:a16="http://schemas.microsoft.com/office/drawing/2014/main" id="{4CB0AF58-E072-4A29-A06E-AF3C85732801}"/>
              </a:ext>
            </a:extLst>
          </p:cNvPr>
          <p:cNvSpPr>
            <a:spLocks noGrp="1"/>
          </p:cNvSpPr>
          <p:nvPr>
            <p:ph type="pic" sz="quarter" idx="47"/>
          </p:nvPr>
        </p:nvSpPr>
        <p:spPr/>
      </p:sp>
      <p:sp>
        <p:nvSpPr>
          <p:cNvPr id="38" name="Picture Placeholder 37">
            <a:extLst>
              <a:ext uri="{FF2B5EF4-FFF2-40B4-BE49-F238E27FC236}">
                <a16:creationId xmlns:a16="http://schemas.microsoft.com/office/drawing/2014/main" id="{4DBDA72A-D234-4911-9430-D2CD78424CA6}"/>
              </a:ext>
            </a:extLst>
          </p:cNvPr>
          <p:cNvSpPr>
            <a:spLocks noGrp="1"/>
          </p:cNvSpPr>
          <p:nvPr>
            <p:ph type="pic" sz="quarter" idx="48"/>
          </p:nvPr>
        </p:nvSpPr>
        <p:spPr/>
      </p:sp>
      <p:sp>
        <p:nvSpPr>
          <p:cNvPr id="39" name="Picture Placeholder 38">
            <a:extLst>
              <a:ext uri="{FF2B5EF4-FFF2-40B4-BE49-F238E27FC236}">
                <a16:creationId xmlns:a16="http://schemas.microsoft.com/office/drawing/2014/main" id="{29CDA918-FA76-4D8A-80BA-571D1D58CAEB}"/>
              </a:ext>
            </a:extLst>
          </p:cNvPr>
          <p:cNvSpPr>
            <a:spLocks noGrp="1"/>
          </p:cNvSpPr>
          <p:nvPr>
            <p:ph type="pic" sz="quarter" idx="49"/>
          </p:nvPr>
        </p:nvSpPr>
        <p:spPr/>
      </p:sp>
      <p:sp>
        <p:nvSpPr>
          <p:cNvPr id="40" name="Picture Placeholder 39">
            <a:extLst>
              <a:ext uri="{FF2B5EF4-FFF2-40B4-BE49-F238E27FC236}">
                <a16:creationId xmlns:a16="http://schemas.microsoft.com/office/drawing/2014/main" id="{6D8A09DC-BA4E-45D5-83CB-CB2C495C5DB1}"/>
              </a:ext>
            </a:extLst>
          </p:cNvPr>
          <p:cNvSpPr>
            <a:spLocks noGrp="1"/>
          </p:cNvSpPr>
          <p:nvPr>
            <p:ph type="pic" sz="quarter" idx="50"/>
          </p:nvPr>
        </p:nvSpPr>
        <p:spPr/>
      </p:sp>
      <p:sp>
        <p:nvSpPr>
          <p:cNvPr id="41" name="Picture Placeholder 40">
            <a:extLst>
              <a:ext uri="{FF2B5EF4-FFF2-40B4-BE49-F238E27FC236}">
                <a16:creationId xmlns:a16="http://schemas.microsoft.com/office/drawing/2014/main" id="{DE1FBC8F-859E-4D8B-AC92-7F39C347A9FF}"/>
              </a:ext>
            </a:extLst>
          </p:cNvPr>
          <p:cNvSpPr>
            <a:spLocks noGrp="1"/>
          </p:cNvSpPr>
          <p:nvPr>
            <p:ph type="pic" sz="quarter" idx="51"/>
          </p:nvPr>
        </p:nvSpPr>
        <p:spPr/>
      </p:sp>
      <p:sp>
        <p:nvSpPr>
          <p:cNvPr id="45" name="Picture Placeholder 44">
            <a:extLst>
              <a:ext uri="{FF2B5EF4-FFF2-40B4-BE49-F238E27FC236}">
                <a16:creationId xmlns:a16="http://schemas.microsoft.com/office/drawing/2014/main" id="{0F3F416E-FA65-4D0A-AD14-F2DC1A76B142}"/>
              </a:ext>
            </a:extLst>
          </p:cNvPr>
          <p:cNvSpPr>
            <a:spLocks noGrp="1"/>
          </p:cNvSpPr>
          <p:nvPr>
            <p:ph type="pic" sz="quarter" idx="52"/>
          </p:nvPr>
        </p:nvSpPr>
        <p:spPr/>
      </p:sp>
      <p:sp>
        <p:nvSpPr>
          <p:cNvPr id="47" name="Rectangle 46">
            <a:extLst>
              <a:ext uri="{FF2B5EF4-FFF2-40B4-BE49-F238E27FC236}">
                <a16:creationId xmlns:a16="http://schemas.microsoft.com/office/drawing/2014/main" id="{5DACDFC5-2D49-48B7-A358-13FC3876CB78}"/>
              </a:ext>
            </a:extLst>
          </p:cNvPr>
          <p:cNvSpPr/>
          <p:nvPr/>
        </p:nvSpPr>
        <p:spPr>
          <a:xfrm>
            <a:off x="65611" y="742922"/>
            <a:ext cx="5376028" cy="477054"/>
          </a:xfrm>
          <a:prstGeom prst="rect">
            <a:avLst/>
          </a:prstGeom>
        </p:spPr>
        <p:txBody>
          <a:bodyPr wrap="square">
            <a:spAutoFit/>
          </a:bodyPr>
          <a:lstStyle/>
          <a:p>
            <a:r>
              <a:rPr lang="en-GB" dirty="0"/>
              <a:t>PHD student - Jamison Utter |  Palo Alto Networks </a:t>
            </a:r>
            <a:r>
              <a:rPr lang="en-US" altLang="en-US" dirty="0"/>
              <a:t>	      </a:t>
            </a:r>
            <a:r>
              <a:rPr lang="en-US" altLang="en-US" sz="900" dirty="0"/>
              <a:t>Podcast - http://bit.ly/2cD53DL</a:t>
            </a:r>
            <a:endParaRPr lang="en-US" altLang="en-US" dirty="0"/>
          </a:p>
        </p:txBody>
      </p:sp>
      <p:sp>
        <p:nvSpPr>
          <p:cNvPr id="56" name="TextBox 5">
            <a:extLst>
              <a:ext uri="{FF2B5EF4-FFF2-40B4-BE49-F238E27FC236}">
                <a16:creationId xmlns:a16="http://schemas.microsoft.com/office/drawing/2014/main" id="{F7762ADF-BA10-42B5-B995-0A4DC2438E24}"/>
              </a:ext>
            </a:extLst>
          </p:cNvPr>
          <p:cNvSpPr txBox="1">
            <a:spLocks noChangeArrowheads="1"/>
          </p:cNvSpPr>
          <p:nvPr/>
        </p:nvSpPr>
        <p:spPr bwMode="auto">
          <a:xfrm>
            <a:off x="67542" y="1992436"/>
            <a:ext cx="3690938" cy="257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ts val="800"/>
              </a:spcBef>
              <a:buClr>
                <a:srgbClr val="000000"/>
              </a:buClr>
              <a:buSzPct val="100000"/>
              <a:buFont typeface="Times New Roman" panose="02020603050405020304" pitchFamily="18" charset="0"/>
              <a:defRPr sz="3200">
                <a:solidFill>
                  <a:srgbClr val="1A1A1A"/>
                </a:solidFill>
                <a:latin typeface="Arial" panose="020B0604020202020204" pitchFamily="34" charset="0"/>
                <a:cs typeface="Droid Sans Fallback" charset="0"/>
              </a:defRPr>
            </a:lvl1pPr>
            <a:lvl2pPr>
              <a:spcBef>
                <a:spcPts val="700"/>
              </a:spcBef>
              <a:buClr>
                <a:srgbClr val="000000"/>
              </a:buClr>
              <a:buSzPct val="100000"/>
              <a:buFont typeface="Times New Roman" panose="02020603050405020304" pitchFamily="18" charset="0"/>
              <a:defRPr sz="2800">
                <a:solidFill>
                  <a:srgbClr val="1A1A1A"/>
                </a:solidFill>
                <a:latin typeface="Arial" panose="020B0604020202020204" pitchFamily="34" charset="0"/>
                <a:cs typeface="Droid Sans Fallback" charset="0"/>
              </a:defRPr>
            </a:lvl2pPr>
            <a:lvl3pPr>
              <a:spcBef>
                <a:spcPts val="600"/>
              </a:spcBef>
              <a:buClr>
                <a:srgbClr val="000000"/>
              </a:buClr>
              <a:buSzPct val="100000"/>
              <a:buFont typeface="Times New Roman" panose="02020603050405020304" pitchFamily="18" charset="0"/>
              <a:defRPr sz="2400">
                <a:solidFill>
                  <a:srgbClr val="1A1A1A"/>
                </a:solidFill>
                <a:latin typeface="Arial" panose="020B0604020202020204" pitchFamily="34" charset="0"/>
                <a:cs typeface="Droid Sans Fallback" charset="0"/>
              </a:defRPr>
            </a:lvl3pPr>
            <a:lvl4pPr>
              <a:spcBef>
                <a:spcPts val="500"/>
              </a:spcBef>
              <a:buClr>
                <a:srgbClr val="000000"/>
              </a:buClr>
              <a:buSzPct val="100000"/>
              <a:buFont typeface="Times New Roman" panose="02020603050405020304" pitchFamily="18" charset="0"/>
              <a:defRPr sz="2000">
                <a:solidFill>
                  <a:srgbClr val="1A1A1A"/>
                </a:solidFill>
                <a:latin typeface="Arial" panose="020B0604020202020204" pitchFamily="34" charset="0"/>
                <a:cs typeface="Droid Sans Fallback" charset="0"/>
              </a:defRPr>
            </a:lvl4pPr>
            <a:lvl5pPr>
              <a:spcBef>
                <a:spcPts val="500"/>
              </a:spcBef>
              <a:buClr>
                <a:srgbClr val="000000"/>
              </a:buClr>
              <a:buSzPct val="100000"/>
              <a:buFont typeface="Times New Roman" panose="02020603050405020304" pitchFamily="18" charset="0"/>
              <a:defRPr sz="2000">
                <a:solidFill>
                  <a:srgbClr val="1A1A1A"/>
                </a:solidFill>
                <a:latin typeface="Arial" panose="020B0604020202020204" pitchFamily="34"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defRPr sz="2000">
                <a:solidFill>
                  <a:srgbClr val="1A1A1A"/>
                </a:solidFill>
                <a:latin typeface="Arial" panose="020B0604020202020204" pitchFamily="34"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defRPr sz="2000">
                <a:solidFill>
                  <a:srgbClr val="1A1A1A"/>
                </a:solidFill>
                <a:latin typeface="Arial" panose="020B0604020202020204" pitchFamily="34"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defRPr sz="2000">
                <a:solidFill>
                  <a:srgbClr val="1A1A1A"/>
                </a:solidFill>
                <a:latin typeface="Arial" panose="020B0604020202020204" pitchFamily="34"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defRPr sz="2000">
                <a:solidFill>
                  <a:srgbClr val="1A1A1A"/>
                </a:solidFill>
                <a:latin typeface="Arial" panose="020B0604020202020204" pitchFamily="34" charset="0"/>
                <a:cs typeface="Droid Sans Fallback" charset="0"/>
              </a:defRPr>
            </a:lvl9pPr>
          </a:lstStyle>
          <a:p>
            <a:pPr eaLnBrk="1" hangingPunct="1">
              <a:spcBef>
                <a:spcPct val="0"/>
              </a:spcBef>
              <a:buClrTx/>
              <a:buSzTx/>
              <a:buFont typeface="Arial" panose="020B0604020202020204" pitchFamily="34" charset="0"/>
              <a:buChar char="•"/>
            </a:pPr>
            <a:r>
              <a:rPr lang="en-US" altLang="en-US" sz="1350" dirty="0">
                <a:solidFill>
                  <a:schemeClr val="tx1"/>
                </a:solidFill>
                <a:cs typeface="Arial" panose="020B0604020202020204" pitchFamily="34" charset="0"/>
              </a:rPr>
              <a:t>Criminal elements are in constant reinvestment cycles expanding both footprint and technical ability.</a:t>
            </a:r>
          </a:p>
          <a:p>
            <a:pPr eaLnBrk="1" hangingPunct="1">
              <a:spcBef>
                <a:spcPct val="0"/>
              </a:spcBef>
              <a:buClrTx/>
              <a:buSzTx/>
              <a:buFont typeface="Arial" panose="020B0604020202020204" pitchFamily="34" charset="0"/>
              <a:buChar char="•"/>
            </a:pPr>
            <a:endParaRPr lang="en-US" altLang="en-US" sz="1350" dirty="0">
              <a:solidFill>
                <a:schemeClr val="tx1"/>
              </a:solidFill>
              <a:cs typeface="Arial" panose="020B0604020202020204" pitchFamily="34" charset="0"/>
            </a:endParaRPr>
          </a:p>
          <a:p>
            <a:pPr eaLnBrk="1" hangingPunct="1">
              <a:spcBef>
                <a:spcPct val="0"/>
              </a:spcBef>
              <a:buClrTx/>
              <a:buSzTx/>
              <a:buFont typeface="Arial" panose="020B0604020202020204" pitchFamily="34" charset="0"/>
              <a:buChar char="•"/>
            </a:pPr>
            <a:r>
              <a:rPr lang="en-US" altLang="en-US" sz="1350" dirty="0">
                <a:solidFill>
                  <a:schemeClr val="tx1"/>
                </a:solidFill>
                <a:cs typeface="Arial" panose="020B0604020202020204" pitchFamily="34" charset="0"/>
              </a:rPr>
              <a:t>Like real software most malware is developed in teams by technical coders specialized in the particular function.</a:t>
            </a:r>
          </a:p>
          <a:p>
            <a:pPr eaLnBrk="1" hangingPunct="1">
              <a:spcBef>
                <a:spcPct val="0"/>
              </a:spcBef>
              <a:buClrTx/>
              <a:buSzTx/>
              <a:buFont typeface="Arial" panose="020B0604020202020204" pitchFamily="34" charset="0"/>
              <a:buChar char="•"/>
            </a:pPr>
            <a:endParaRPr lang="en-US" altLang="en-US" sz="1350" dirty="0">
              <a:solidFill>
                <a:schemeClr val="tx1"/>
              </a:solidFill>
              <a:cs typeface="Arial" panose="020B0604020202020204" pitchFamily="34" charset="0"/>
            </a:endParaRPr>
          </a:p>
          <a:p>
            <a:pPr eaLnBrk="1" hangingPunct="1">
              <a:spcBef>
                <a:spcPct val="0"/>
              </a:spcBef>
              <a:buClrTx/>
              <a:buSzTx/>
              <a:buFont typeface="Arial" panose="020B0604020202020204" pitchFamily="34" charset="0"/>
              <a:buChar char="•"/>
            </a:pPr>
            <a:r>
              <a:rPr lang="en-US" altLang="en-US" sz="1350" dirty="0">
                <a:solidFill>
                  <a:schemeClr val="tx1"/>
                </a:solidFill>
                <a:cs typeface="Arial" panose="020B0604020202020204" pitchFamily="34" charset="0"/>
              </a:rPr>
              <a:t>Customer support, code support, and bug fix are now table stakes in professional malware.</a:t>
            </a:r>
          </a:p>
          <a:p>
            <a:pPr eaLnBrk="1" hangingPunct="1">
              <a:spcBef>
                <a:spcPct val="0"/>
              </a:spcBef>
              <a:buClrTx/>
              <a:buSzTx/>
              <a:buFont typeface="Arial" panose="020B0604020202020204" pitchFamily="34" charset="0"/>
              <a:buChar char="•"/>
            </a:pPr>
            <a:endParaRPr lang="en-US" altLang="en-US" sz="1350" dirty="0">
              <a:solidFill>
                <a:schemeClr val="tx1"/>
              </a:solidFill>
              <a:cs typeface="Arial" panose="020B0604020202020204" pitchFamily="34" charset="0"/>
            </a:endParaRPr>
          </a:p>
        </p:txBody>
      </p:sp>
      <p:pic>
        <p:nvPicPr>
          <p:cNvPr id="58" name="Picture 9">
            <a:extLst>
              <a:ext uri="{FF2B5EF4-FFF2-40B4-BE49-F238E27FC236}">
                <a16:creationId xmlns:a16="http://schemas.microsoft.com/office/drawing/2014/main" id="{1D942557-8769-48C0-B2F2-FFE18BF90A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97416" y="1054278"/>
            <a:ext cx="2943226" cy="332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58">
            <a:extLst>
              <a:ext uri="{FF2B5EF4-FFF2-40B4-BE49-F238E27FC236}">
                <a16:creationId xmlns:a16="http://schemas.microsoft.com/office/drawing/2014/main" id="{CB91AA40-430A-4635-B979-54B3F8275DA8}"/>
              </a:ext>
            </a:extLst>
          </p:cNvPr>
          <p:cNvSpPr/>
          <p:nvPr/>
        </p:nvSpPr>
        <p:spPr>
          <a:xfrm>
            <a:off x="5541978" y="1779274"/>
            <a:ext cx="3254100" cy="685647"/>
          </a:xfrm>
          <a:prstGeom prst="rect">
            <a:avLst/>
          </a:prstGeom>
          <a:no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60" name="Rectangle 59">
            <a:extLst>
              <a:ext uri="{FF2B5EF4-FFF2-40B4-BE49-F238E27FC236}">
                <a16:creationId xmlns:a16="http://schemas.microsoft.com/office/drawing/2014/main" id="{781E232D-059E-4C21-846C-75CAF87049E9}"/>
              </a:ext>
            </a:extLst>
          </p:cNvPr>
          <p:cNvSpPr/>
          <p:nvPr/>
        </p:nvSpPr>
        <p:spPr>
          <a:xfrm>
            <a:off x="5541978" y="3750627"/>
            <a:ext cx="3254101" cy="685647"/>
          </a:xfrm>
          <a:prstGeom prst="rect">
            <a:avLst/>
          </a:prstGeom>
          <a:no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chemeClr val="tx1"/>
              </a:solidFill>
            </a:endParaRPr>
          </a:p>
        </p:txBody>
      </p:sp>
      <p:sp>
        <p:nvSpPr>
          <p:cNvPr id="61" name="Rectangle 60">
            <a:extLst>
              <a:ext uri="{FF2B5EF4-FFF2-40B4-BE49-F238E27FC236}">
                <a16:creationId xmlns:a16="http://schemas.microsoft.com/office/drawing/2014/main" id="{1033A431-1293-4D3B-92A3-CD391A819052}"/>
              </a:ext>
            </a:extLst>
          </p:cNvPr>
          <p:cNvSpPr/>
          <p:nvPr/>
        </p:nvSpPr>
        <p:spPr>
          <a:xfrm>
            <a:off x="65611" y="1508386"/>
            <a:ext cx="4264309" cy="523220"/>
          </a:xfrm>
          <a:prstGeom prst="rect">
            <a:avLst/>
          </a:prstGeom>
        </p:spPr>
        <p:txBody>
          <a:bodyPr wrap="none">
            <a:spAutoFit/>
          </a:bodyPr>
          <a:lstStyle/>
          <a:p>
            <a:r>
              <a:rPr lang="en-US" altLang="en-US" sz="2800" dirty="0">
                <a:solidFill>
                  <a:srgbClr val="3F9C35"/>
                </a:solidFill>
                <a:ea typeface="+mj-ea"/>
                <a:cs typeface="+mj-cs"/>
              </a:rPr>
              <a:t>Commodity Programming</a:t>
            </a:r>
            <a:endParaRPr lang="en-GB" dirty="0"/>
          </a:p>
        </p:txBody>
      </p:sp>
    </p:spTree>
    <p:extLst>
      <p:ext uri="{BB962C8B-B14F-4D97-AF65-F5344CB8AC3E}">
        <p14:creationId xmlns:p14="http://schemas.microsoft.com/office/powerpoint/2010/main" val="90472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3733041-2838-47CA-86F6-182F5C1CE782}"/>
              </a:ext>
            </a:extLst>
          </p:cNvPr>
          <p:cNvSpPr>
            <a:spLocks noGrp="1"/>
          </p:cNvSpPr>
          <p:nvPr>
            <p:ph type="subTitle" idx="1"/>
          </p:nvPr>
        </p:nvSpPr>
        <p:spPr>
          <a:xfrm>
            <a:off x="3800155" y="825553"/>
            <a:ext cx="5137368" cy="547686"/>
          </a:xfrm>
        </p:spPr>
        <p:txBody>
          <a:bodyPr/>
          <a:lstStyle/>
          <a:p>
            <a:r>
              <a:rPr lang="en-GB" i="1" dirty="0"/>
              <a:t>“We’ve got kids to feed – what you do with our creation is up to you” </a:t>
            </a:r>
            <a:r>
              <a:rPr lang="en-GB" sz="1400" dirty="0"/>
              <a:t>- Ukrainian ransomware software developer (legitimate salary = $250 per month)</a:t>
            </a:r>
          </a:p>
        </p:txBody>
      </p:sp>
      <p:sp>
        <p:nvSpPr>
          <p:cNvPr id="3" name="Title 2">
            <a:extLst>
              <a:ext uri="{FF2B5EF4-FFF2-40B4-BE49-F238E27FC236}">
                <a16:creationId xmlns:a16="http://schemas.microsoft.com/office/drawing/2014/main" id="{F71C00AA-5B1B-46B9-BA4F-B8127814366E}"/>
              </a:ext>
            </a:extLst>
          </p:cNvPr>
          <p:cNvSpPr>
            <a:spLocks noGrp="1"/>
          </p:cNvSpPr>
          <p:nvPr>
            <p:ph type="title"/>
          </p:nvPr>
        </p:nvSpPr>
        <p:spPr>
          <a:xfrm>
            <a:off x="263833" y="132176"/>
            <a:ext cx="8375904" cy="547686"/>
          </a:xfrm>
        </p:spPr>
        <p:txBody>
          <a:bodyPr/>
          <a:lstStyle/>
          <a:p>
            <a:r>
              <a:rPr lang="en-GB" dirty="0"/>
              <a:t>Scaled business model, motivated by $</a:t>
            </a:r>
          </a:p>
        </p:txBody>
      </p:sp>
      <p:pic>
        <p:nvPicPr>
          <p:cNvPr id="5" name="Content Placeholder 4">
            <a:extLst>
              <a:ext uri="{FF2B5EF4-FFF2-40B4-BE49-F238E27FC236}">
                <a16:creationId xmlns:a16="http://schemas.microsoft.com/office/drawing/2014/main" id="{DED7ACDC-D2FA-4BDB-962F-BEF973E62453}"/>
              </a:ext>
            </a:extLst>
          </p:cNvPr>
          <p:cNvPicPr>
            <a:picLocks noGrp="1" noChangeAspect="1"/>
          </p:cNvPicPr>
          <p:nvPr>
            <p:ph sz="quarter" idx="13"/>
          </p:nvPr>
        </p:nvPicPr>
        <p:blipFill>
          <a:blip r:embed="rId2"/>
          <a:stretch>
            <a:fillRect/>
          </a:stretch>
        </p:blipFill>
        <p:spPr>
          <a:xfrm>
            <a:off x="263833" y="825553"/>
            <a:ext cx="3469954" cy="3911928"/>
          </a:xfrm>
          <a:prstGeom prst="rect">
            <a:avLst/>
          </a:prstGeom>
        </p:spPr>
      </p:pic>
      <p:graphicFrame>
        <p:nvGraphicFramePr>
          <p:cNvPr id="6" name="Diagram 5">
            <a:extLst>
              <a:ext uri="{FF2B5EF4-FFF2-40B4-BE49-F238E27FC236}">
                <a16:creationId xmlns:a16="http://schemas.microsoft.com/office/drawing/2014/main" id="{9DD59251-ACFE-4724-8271-A4DE5926156C}"/>
              </a:ext>
            </a:extLst>
          </p:cNvPr>
          <p:cNvGraphicFramePr/>
          <p:nvPr>
            <p:extLst>
              <p:ext uri="{D42A27DB-BD31-4B8C-83A1-F6EECF244321}">
                <p14:modId xmlns:p14="http://schemas.microsoft.com/office/powerpoint/2010/main" val="944670305"/>
              </p:ext>
            </p:extLst>
          </p:nvPr>
        </p:nvGraphicFramePr>
        <p:xfrm>
          <a:off x="3886200" y="1692775"/>
          <a:ext cx="4318460" cy="3318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61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1EA4-0944-4CB1-B425-985C0C72C088}"/>
              </a:ext>
            </a:extLst>
          </p:cNvPr>
          <p:cNvSpPr>
            <a:spLocks noGrp="1"/>
          </p:cNvSpPr>
          <p:nvPr>
            <p:ph type="title"/>
          </p:nvPr>
        </p:nvSpPr>
        <p:spPr/>
        <p:txBody>
          <a:bodyPr/>
          <a:lstStyle/>
          <a:p>
            <a:r>
              <a:rPr lang="en-GB" dirty="0"/>
              <a:t>Ransomware campaign as an academic experience</a:t>
            </a:r>
          </a:p>
        </p:txBody>
      </p:sp>
      <p:sp>
        <p:nvSpPr>
          <p:cNvPr id="3" name="Content Placeholder 2">
            <a:extLst>
              <a:ext uri="{FF2B5EF4-FFF2-40B4-BE49-F238E27FC236}">
                <a16:creationId xmlns:a16="http://schemas.microsoft.com/office/drawing/2014/main" id="{E6E89D56-3060-4C42-AAA6-1DB09465B482}"/>
              </a:ext>
            </a:extLst>
          </p:cNvPr>
          <p:cNvSpPr>
            <a:spLocks noGrp="1"/>
          </p:cNvSpPr>
          <p:nvPr>
            <p:ph idx="31"/>
          </p:nvPr>
        </p:nvSpPr>
        <p:spPr/>
        <p:txBody>
          <a:bodyPr/>
          <a:lstStyle/>
          <a:p>
            <a:endParaRPr lang="en-GB"/>
          </a:p>
        </p:txBody>
      </p:sp>
      <p:sp>
        <p:nvSpPr>
          <p:cNvPr id="4" name="Content Placeholder 3">
            <a:extLst>
              <a:ext uri="{FF2B5EF4-FFF2-40B4-BE49-F238E27FC236}">
                <a16:creationId xmlns:a16="http://schemas.microsoft.com/office/drawing/2014/main" id="{566F535E-CFD9-4BF6-9381-B31BA0830C79}"/>
              </a:ext>
            </a:extLst>
          </p:cNvPr>
          <p:cNvSpPr>
            <a:spLocks noGrp="1"/>
          </p:cNvSpPr>
          <p:nvPr>
            <p:ph idx="11"/>
          </p:nvPr>
        </p:nvSpPr>
        <p:spPr/>
        <p:txBody>
          <a:bodyPr/>
          <a:lstStyle/>
          <a:p>
            <a:endParaRPr lang="en-GB"/>
          </a:p>
        </p:txBody>
      </p:sp>
      <p:sp>
        <p:nvSpPr>
          <p:cNvPr id="5" name="Content Placeholder 4">
            <a:extLst>
              <a:ext uri="{FF2B5EF4-FFF2-40B4-BE49-F238E27FC236}">
                <a16:creationId xmlns:a16="http://schemas.microsoft.com/office/drawing/2014/main" id="{AB9EEE89-D6B3-4B95-9E91-301BE10600F6}"/>
              </a:ext>
            </a:extLst>
          </p:cNvPr>
          <p:cNvSpPr>
            <a:spLocks noGrp="1"/>
          </p:cNvSpPr>
          <p:nvPr>
            <p:ph idx="12"/>
          </p:nvPr>
        </p:nvSpPr>
        <p:spPr/>
        <p:txBody>
          <a:bodyPr/>
          <a:lstStyle/>
          <a:p>
            <a:endParaRPr lang="en-GB"/>
          </a:p>
        </p:txBody>
      </p:sp>
      <p:sp>
        <p:nvSpPr>
          <p:cNvPr id="6" name="Content Placeholder 5">
            <a:extLst>
              <a:ext uri="{FF2B5EF4-FFF2-40B4-BE49-F238E27FC236}">
                <a16:creationId xmlns:a16="http://schemas.microsoft.com/office/drawing/2014/main" id="{8D180348-4F5B-48AF-B6C0-29F2033E6A73}"/>
              </a:ext>
            </a:extLst>
          </p:cNvPr>
          <p:cNvSpPr>
            <a:spLocks noGrp="1"/>
          </p:cNvSpPr>
          <p:nvPr>
            <p:ph idx="13"/>
          </p:nvPr>
        </p:nvSpPr>
        <p:spPr/>
        <p:txBody>
          <a:bodyPr/>
          <a:lstStyle/>
          <a:p>
            <a:endParaRPr lang="en-GB"/>
          </a:p>
        </p:txBody>
      </p:sp>
      <p:sp>
        <p:nvSpPr>
          <p:cNvPr id="7" name="Content Placeholder 6">
            <a:extLst>
              <a:ext uri="{FF2B5EF4-FFF2-40B4-BE49-F238E27FC236}">
                <a16:creationId xmlns:a16="http://schemas.microsoft.com/office/drawing/2014/main" id="{933D89D8-D575-4E86-9B06-9DA541E78822}"/>
              </a:ext>
            </a:extLst>
          </p:cNvPr>
          <p:cNvSpPr>
            <a:spLocks noGrp="1"/>
          </p:cNvSpPr>
          <p:nvPr>
            <p:ph idx="14"/>
          </p:nvPr>
        </p:nvSpPr>
        <p:spPr/>
        <p:txBody>
          <a:bodyPr/>
          <a:lstStyle/>
          <a:p>
            <a:endParaRPr lang="en-GB"/>
          </a:p>
        </p:txBody>
      </p:sp>
      <p:sp>
        <p:nvSpPr>
          <p:cNvPr id="8" name="Content Placeholder 7">
            <a:extLst>
              <a:ext uri="{FF2B5EF4-FFF2-40B4-BE49-F238E27FC236}">
                <a16:creationId xmlns:a16="http://schemas.microsoft.com/office/drawing/2014/main" id="{2B7FBFD1-337A-4EAB-8B9E-117A08811718}"/>
              </a:ext>
            </a:extLst>
          </p:cNvPr>
          <p:cNvSpPr>
            <a:spLocks noGrp="1"/>
          </p:cNvSpPr>
          <p:nvPr>
            <p:ph idx="15"/>
          </p:nvPr>
        </p:nvSpPr>
        <p:spPr/>
        <p:txBody>
          <a:bodyPr/>
          <a:lstStyle/>
          <a:p>
            <a:endParaRPr lang="en-GB"/>
          </a:p>
        </p:txBody>
      </p:sp>
      <p:sp>
        <p:nvSpPr>
          <p:cNvPr id="9" name="Content Placeholder 8">
            <a:extLst>
              <a:ext uri="{FF2B5EF4-FFF2-40B4-BE49-F238E27FC236}">
                <a16:creationId xmlns:a16="http://schemas.microsoft.com/office/drawing/2014/main" id="{E258DC13-87BA-4DD9-8053-355B881037CD}"/>
              </a:ext>
            </a:extLst>
          </p:cNvPr>
          <p:cNvSpPr>
            <a:spLocks noGrp="1"/>
          </p:cNvSpPr>
          <p:nvPr>
            <p:ph idx="16"/>
          </p:nvPr>
        </p:nvSpPr>
        <p:spPr/>
        <p:txBody>
          <a:bodyPr/>
          <a:lstStyle/>
          <a:p>
            <a:endParaRPr lang="en-GB"/>
          </a:p>
        </p:txBody>
      </p:sp>
      <p:sp>
        <p:nvSpPr>
          <p:cNvPr id="10" name="Content Placeholder 9">
            <a:extLst>
              <a:ext uri="{FF2B5EF4-FFF2-40B4-BE49-F238E27FC236}">
                <a16:creationId xmlns:a16="http://schemas.microsoft.com/office/drawing/2014/main" id="{F040F883-C307-43C0-87E8-98B521C2004C}"/>
              </a:ext>
            </a:extLst>
          </p:cNvPr>
          <p:cNvSpPr>
            <a:spLocks noGrp="1"/>
          </p:cNvSpPr>
          <p:nvPr>
            <p:ph idx="17"/>
          </p:nvPr>
        </p:nvSpPr>
        <p:spPr/>
        <p:txBody>
          <a:bodyPr/>
          <a:lstStyle/>
          <a:p>
            <a:endParaRPr lang="en-GB"/>
          </a:p>
        </p:txBody>
      </p:sp>
      <p:sp>
        <p:nvSpPr>
          <p:cNvPr id="11" name="Content Placeholder 10">
            <a:extLst>
              <a:ext uri="{FF2B5EF4-FFF2-40B4-BE49-F238E27FC236}">
                <a16:creationId xmlns:a16="http://schemas.microsoft.com/office/drawing/2014/main" id="{BA725FAD-7620-4E2C-845C-4D1C19B5988E}"/>
              </a:ext>
            </a:extLst>
          </p:cNvPr>
          <p:cNvSpPr>
            <a:spLocks noGrp="1"/>
          </p:cNvSpPr>
          <p:nvPr>
            <p:ph idx="18"/>
          </p:nvPr>
        </p:nvSpPr>
        <p:spPr/>
        <p:txBody>
          <a:bodyPr/>
          <a:lstStyle/>
          <a:p>
            <a:endParaRPr lang="en-GB"/>
          </a:p>
        </p:txBody>
      </p:sp>
      <p:sp>
        <p:nvSpPr>
          <p:cNvPr id="12" name="Content Placeholder 11">
            <a:extLst>
              <a:ext uri="{FF2B5EF4-FFF2-40B4-BE49-F238E27FC236}">
                <a16:creationId xmlns:a16="http://schemas.microsoft.com/office/drawing/2014/main" id="{DF4DB64C-123F-4549-89BC-D8D16009E224}"/>
              </a:ext>
            </a:extLst>
          </p:cNvPr>
          <p:cNvSpPr>
            <a:spLocks noGrp="1"/>
          </p:cNvSpPr>
          <p:nvPr>
            <p:ph idx="19"/>
          </p:nvPr>
        </p:nvSpPr>
        <p:spPr/>
        <p:txBody>
          <a:bodyPr/>
          <a:lstStyle/>
          <a:p>
            <a:endParaRPr lang="en-GB"/>
          </a:p>
        </p:txBody>
      </p:sp>
      <p:sp>
        <p:nvSpPr>
          <p:cNvPr id="13" name="Content Placeholder 12">
            <a:extLst>
              <a:ext uri="{FF2B5EF4-FFF2-40B4-BE49-F238E27FC236}">
                <a16:creationId xmlns:a16="http://schemas.microsoft.com/office/drawing/2014/main" id="{7F2BF397-E9E9-4894-9C33-7AD73E536576}"/>
              </a:ext>
            </a:extLst>
          </p:cNvPr>
          <p:cNvSpPr>
            <a:spLocks noGrp="1"/>
          </p:cNvSpPr>
          <p:nvPr>
            <p:ph idx="20"/>
          </p:nvPr>
        </p:nvSpPr>
        <p:spPr/>
        <p:txBody>
          <a:bodyPr/>
          <a:lstStyle/>
          <a:p>
            <a:endParaRPr lang="en-GB"/>
          </a:p>
        </p:txBody>
      </p:sp>
      <p:sp>
        <p:nvSpPr>
          <p:cNvPr id="14" name="Content Placeholder 13">
            <a:extLst>
              <a:ext uri="{FF2B5EF4-FFF2-40B4-BE49-F238E27FC236}">
                <a16:creationId xmlns:a16="http://schemas.microsoft.com/office/drawing/2014/main" id="{A1D5964B-9914-484C-A59D-79F971C36C27}"/>
              </a:ext>
            </a:extLst>
          </p:cNvPr>
          <p:cNvSpPr>
            <a:spLocks noGrp="1"/>
          </p:cNvSpPr>
          <p:nvPr>
            <p:ph idx="21"/>
          </p:nvPr>
        </p:nvSpPr>
        <p:spPr/>
        <p:txBody>
          <a:bodyPr/>
          <a:lstStyle/>
          <a:p>
            <a:endParaRPr lang="en-GB"/>
          </a:p>
        </p:txBody>
      </p:sp>
      <p:sp>
        <p:nvSpPr>
          <p:cNvPr id="15" name="Content Placeholder 14">
            <a:extLst>
              <a:ext uri="{FF2B5EF4-FFF2-40B4-BE49-F238E27FC236}">
                <a16:creationId xmlns:a16="http://schemas.microsoft.com/office/drawing/2014/main" id="{AB98A97B-608E-40E7-83B1-AC0D0A00D57C}"/>
              </a:ext>
            </a:extLst>
          </p:cNvPr>
          <p:cNvSpPr>
            <a:spLocks noGrp="1"/>
          </p:cNvSpPr>
          <p:nvPr>
            <p:ph idx="22"/>
          </p:nvPr>
        </p:nvSpPr>
        <p:spPr/>
        <p:txBody>
          <a:bodyPr/>
          <a:lstStyle/>
          <a:p>
            <a:endParaRPr lang="en-GB"/>
          </a:p>
        </p:txBody>
      </p:sp>
      <p:sp>
        <p:nvSpPr>
          <p:cNvPr id="16" name="Content Placeholder 15">
            <a:extLst>
              <a:ext uri="{FF2B5EF4-FFF2-40B4-BE49-F238E27FC236}">
                <a16:creationId xmlns:a16="http://schemas.microsoft.com/office/drawing/2014/main" id="{049ADB8C-DE5A-4D6B-8527-21A72ACD734A}"/>
              </a:ext>
            </a:extLst>
          </p:cNvPr>
          <p:cNvSpPr>
            <a:spLocks noGrp="1"/>
          </p:cNvSpPr>
          <p:nvPr>
            <p:ph idx="23"/>
          </p:nvPr>
        </p:nvSpPr>
        <p:spPr/>
        <p:txBody>
          <a:bodyPr/>
          <a:lstStyle/>
          <a:p>
            <a:endParaRPr lang="en-GB"/>
          </a:p>
        </p:txBody>
      </p:sp>
      <p:sp>
        <p:nvSpPr>
          <p:cNvPr id="17" name="Content Placeholder 16">
            <a:extLst>
              <a:ext uri="{FF2B5EF4-FFF2-40B4-BE49-F238E27FC236}">
                <a16:creationId xmlns:a16="http://schemas.microsoft.com/office/drawing/2014/main" id="{D528258F-2CAB-4EDC-8E77-B0495C65E879}"/>
              </a:ext>
            </a:extLst>
          </p:cNvPr>
          <p:cNvSpPr>
            <a:spLocks noGrp="1"/>
          </p:cNvSpPr>
          <p:nvPr>
            <p:ph idx="24"/>
          </p:nvPr>
        </p:nvSpPr>
        <p:spPr/>
        <p:txBody>
          <a:bodyPr/>
          <a:lstStyle/>
          <a:p>
            <a:endParaRPr lang="en-GB"/>
          </a:p>
        </p:txBody>
      </p:sp>
      <p:sp>
        <p:nvSpPr>
          <p:cNvPr id="18" name="Content Placeholder 17">
            <a:extLst>
              <a:ext uri="{FF2B5EF4-FFF2-40B4-BE49-F238E27FC236}">
                <a16:creationId xmlns:a16="http://schemas.microsoft.com/office/drawing/2014/main" id="{13DBF9C2-FE2F-45F8-8D9C-6C449F27E8FC}"/>
              </a:ext>
            </a:extLst>
          </p:cNvPr>
          <p:cNvSpPr>
            <a:spLocks noGrp="1"/>
          </p:cNvSpPr>
          <p:nvPr>
            <p:ph idx="25"/>
          </p:nvPr>
        </p:nvSpPr>
        <p:spPr/>
        <p:txBody>
          <a:bodyPr/>
          <a:lstStyle/>
          <a:p>
            <a:endParaRPr lang="en-GB"/>
          </a:p>
        </p:txBody>
      </p:sp>
      <p:sp>
        <p:nvSpPr>
          <p:cNvPr id="19" name="Content Placeholder 18">
            <a:extLst>
              <a:ext uri="{FF2B5EF4-FFF2-40B4-BE49-F238E27FC236}">
                <a16:creationId xmlns:a16="http://schemas.microsoft.com/office/drawing/2014/main" id="{017BBC38-7C64-4B2F-8E17-595257CF8BCC}"/>
              </a:ext>
            </a:extLst>
          </p:cNvPr>
          <p:cNvSpPr>
            <a:spLocks noGrp="1"/>
          </p:cNvSpPr>
          <p:nvPr>
            <p:ph idx="26"/>
          </p:nvPr>
        </p:nvSpPr>
        <p:spPr/>
        <p:txBody>
          <a:bodyPr/>
          <a:lstStyle/>
          <a:p>
            <a:endParaRPr lang="en-GB"/>
          </a:p>
        </p:txBody>
      </p:sp>
      <p:sp>
        <p:nvSpPr>
          <p:cNvPr id="20" name="Content Placeholder 19">
            <a:extLst>
              <a:ext uri="{FF2B5EF4-FFF2-40B4-BE49-F238E27FC236}">
                <a16:creationId xmlns:a16="http://schemas.microsoft.com/office/drawing/2014/main" id="{BF0506AB-6F1A-43D0-A544-E681266953C4}"/>
              </a:ext>
            </a:extLst>
          </p:cNvPr>
          <p:cNvSpPr>
            <a:spLocks noGrp="1"/>
          </p:cNvSpPr>
          <p:nvPr>
            <p:ph idx="27"/>
          </p:nvPr>
        </p:nvSpPr>
        <p:spPr/>
        <p:txBody>
          <a:bodyPr/>
          <a:lstStyle/>
          <a:p>
            <a:endParaRPr lang="en-GB"/>
          </a:p>
        </p:txBody>
      </p:sp>
      <p:sp>
        <p:nvSpPr>
          <p:cNvPr id="21" name="Content Placeholder 20">
            <a:extLst>
              <a:ext uri="{FF2B5EF4-FFF2-40B4-BE49-F238E27FC236}">
                <a16:creationId xmlns:a16="http://schemas.microsoft.com/office/drawing/2014/main" id="{1C99CE7A-AEC0-4128-A0B2-50C983E16C07}"/>
              </a:ext>
            </a:extLst>
          </p:cNvPr>
          <p:cNvSpPr>
            <a:spLocks noGrp="1"/>
          </p:cNvSpPr>
          <p:nvPr>
            <p:ph idx="28"/>
          </p:nvPr>
        </p:nvSpPr>
        <p:spPr/>
        <p:txBody>
          <a:bodyPr/>
          <a:lstStyle/>
          <a:p>
            <a:endParaRPr lang="en-GB"/>
          </a:p>
        </p:txBody>
      </p:sp>
      <p:sp>
        <p:nvSpPr>
          <p:cNvPr id="23" name="Picture Placeholder 22">
            <a:extLst>
              <a:ext uri="{FF2B5EF4-FFF2-40B4-BE49-F238E27FC236}">
                <a16:creationId xmlns:a16="http://schemas.microsoft.com/office/drawing/2014/main" id="{CA614B08-5CBE-4F3C-8DD4-C442A1B284C7}"/>
              </a:ext>
            </a:extLst>
          </p:cNvPr>
          <p:cNvSpPr>
            <a:spLocks noGrp="1"/>
          </p:cNvSpPr>
          <p:nvPr>
            <p:ph type="pic" sz="quarter" idx="33"/>
          </p:nvPr>
        </p:nvSpPr>
        <p:spPr/>
      </p:sp>
      <p:sp>
        <p:nvSpPr>
          <p:cNvPr id="24" name="Picture Placeholder 23">
            <a:extLst>
              <a:ext uri="{FF2B5EF4-FFF2-40B4-BE49-F238E27FC236}">
                <a16:creationId xmlns:a16="http://schemas.microsoft.com/office/drawing/2014/main" id="{C17A22F7-A9B2-4FA7-9053-20554BD36B48}"/>
              </a:ext>
            </a:extLst>
          </p:cNvPr>
          <p:cNvSpPr>
            <a:spLocks noGrp="1"/>
          </p:cNvSpPr>
          <p:nvPr>
            <p:ph type="pic" sz="quarter" idx="34"/>
          </p:nvPr>
        </p:nvSpPr>
        <p:spPr/>
      </p:sp>
      <p:sp>
        <p:nvSpPr>
          <p:cNvPr id="25" name="Picture Placeholder 24">
            <a:extLst>
              <a:ext uri="{FF2B5EF4-FFF2-40B4-BE49-F238E27FC236}">
                <a16:creationId xmlns:a16="http://schemas.microsoft.com/office/drawing/2014/main" id="{5F25E5AA-C111-4DD6-9720-21A7740C7F51}"/>
              </a:ext>
            </a:extLst>
          </p:cNvPr>
          <p:cNvSpPr>
            <a:spLocks noGrp="1"/>
          </p:cNvSpPr>
          <p:nvPr>
            <p:ph type="pic" sz="quarter" idx="35"/>
          </p:nvPr>
        </p:nvSpPr>
        <p:spPr/>
      </p:sp>
      <p:sp>
        <p:nvSpPr>
          <p:cNvPr id="26" name="Picture Placeholder 25">
            <a:extLst>
              <a:ext uri="{FF2B5EF4-FFF2-40B4-BE49-F238E27FC236}">
                <a16:creationId xmlns:a16="http://schemas.microsoft.com/office/drawing/2014/main" id="{3348B921-118B-4807-BBC7-49256748013E}"/>
              </a:ext>
            </a:extLst>
          </p:cNvPr>
          <p:cNvSpPr>
            <a:spLocks noGrp="1"/>
          </p:cNvSpPr>
          <p:nvPr>
            <p:ph type="pic" sz="quarter" idx="36"/>
          </p:nvPr>
        </p:nvSpPr>
        <p:spPr/>
      </p:sp>
      <p:sp>
        <p:nvSpPr>
          <p:cNvPr id="27" name="Picture Placeholder 26">
            <a:extLst>
              <a:ext uri="{FF2B5EF4-FFF2-40B4-BE49-F238E27FC236}">
                <a16:creationId xmlns:a16="http://schemas.microsoft.com/office/drawing/2014/main" id="{F82D01D8-3825-4BD2-9F0F-F67076D859D7}"/>
              </a:ext>
            </a:extLst>
          </p:cNvPr>
          <p:cNvSpPr>
            <a:spLocks noGrp="1"/>
          </p:cNvSpPr>
          <p:nvPr>
            <p:ph type="pic" sz="quarter" idx="37"/>
          </p:nvPr>
        </p:nvSpPr>
        <p:spPr/>
      </p:sp>
      <p:sp>
        <p:nvSpPr>
          <p:cNvPr id="28" name="Picture Placeholder 27">
            <a:extLst>
              <a:ext uri="{FF2B5EF4-FFF2-40B4-BE49-F238E27FC236}">
                <a16:creationId xmlns:a16="http://schemas.microsoft.com/office/drawing/2014/main" id="{30308E93-A3FC-431D-83F7-117575CECA88}"/>
              </a:ext>
            </a:extLst>
          </p:cNvPr>
          <p:cNvSpPr>
            <a:spLocks noGrp="1"/>
          </p:cNvSpPr>
          <p:nvPr>
            <p:ph type="pic" sz="quarter" idx="38"/>
          </p:nvPr>
        </p:nvSpPr>
        <p:spPr/>
      </p:sp>
      <p:sp>
        <p:nvSpPr>
          <p:cNvPr id="29" name="Picture Placeholder 28">
            <a:extLst>
              <a:ext uri="{FF2B5EF4-FFF2-40B4-BE49-F238E27FC236}">
                <a16:creationId xmlns:a16="http://schemas.microsoft.com/office/drawing/2014/main" id="{89F7916C-DB22-4E88-A60C-CF82720C6884}"/>
              </a:ext>
            </a:extLst>
          </p:cNvPr>
          <p:cNvSpPr>
            <a:spLocks noGrp="1"/>
          </p:cNvSpPr>
          <p:nvPr>
            <p:ph type="pic" sz="quarter" idx="39"/>
          </p:nvPr>
        </p:nvSpPr>
        <p:spPr/>
      </p:sp>
      <p:sp>
        <p:nvSpPr>
          <p:cNvPr id="30" name="Picture Placeholder 29">
            <a:extLst>
              <a:ext uri="{FF2B5EF4-FFF2-40B4-BE49-F238E27FC236}">
                <a16:creationId xmlns:a16="http://schemas.microsoft.com/office/drawing/2014/main" id="{FE135436-8D74-41B9-8C63-33D4743C448F}"/>
              </a:ext>
            </a:extLst>
          </p:cNvPr>
          <p:cNvSpPr>
            <a:spLocks noGrp="1"/>
          </p:cNvSpPr>
          <p:nvPr>
            <p:ph type="pic" sz="quarter" idx="40"/>
          </p:nvPr>
        </p:nvSpPr>
        <p:spPr/>
      </p:sp>
      <p:sp>
        <p:nvSpPr>
          <p:cNvPr id="31" name="Picture Placeholder 30">
            <a:extLst>
              <a:ext uri="{FF2B5EF4-FFF2-40B4-BE49-F238E27FC236}">
                <a16:creationId xmlns:a16="http://schemas.microsoft.com/office/drawing/2014/main" id="{16CE13C8-1198-4DAA-9D9F-F377FF294D46}"/>
              </a:ext>
            </a:extLst>
          </p:cNvPr>
          <p:cNvSpPr>
            <a:spLocks noGrp="1"/>
          </p:cNvSpPr>
          <p:nvPr>
            <p:ph type="pic" sz="quarter" idx="41"/>
          </p:nvPr>
        </p:nvSpPr>
        <p:spPr/>
      </p:sp>
      <p:sp>
        <p:nvSpPr>
          <p:cNvPr id="32" name="Picture Placeholder 31">
            <a:extLst>
              <a:ext uri="{FF2B5EF4-FFF2-40B4-BE49-F238E27FC236}">
                <a16:creationId xmlns:a16="http://schemas.microsoft.com/office/drawing/2014/main" id="{8EEEC2D3-E27D-4CC7-BACB-2E68F466940D}"/>
              </a:ext>
            </a:extLst>
          </p:cNvPr>
          <p:cNvSpPr>
            <a:spLocks noGrp="1"/>
          </p:cNvSpPr>
          <p:nvPr>
            <p:ph type="pic" sz="quarter" idx="42"/>
          </p:nvPr>
        </p:nvSpPr>
        <p:spPr/>
      </p:sp>
      <p:sp>
        <p:nvSpPr>
          <p:cNvPr id="33" name="Picture Placeholder 32">
            <a:extLst>
              <a:ext uri="{FF2B5EF4-FFF2-40B4-BE49-F238E27FC236}">
                <a16:creationId xmlns:a16="http://schemas.microsoft.com/office/drawing/2014/main" id="{927105EA-31F3-4B1E-B8D5-6BB751E9DB8D}"/>
              </a:ext>
            </a:extLst>
          </p:cNvPr>
          <p:cNvSpPr>
            <a:spLocks noGrp="1"/>
          </p:cNvSpPr>
          <p:nvPr>
            <p:ph type="pic" sz="quarter" idx="43"/>
          </p:nvPr>
        </p:nvSpPr>
        <p:spPr/>
      </p:sp>
      <p:sp>
        <p:nvSpPr>
          <p:cNvPr id="34" name="Picture Placeholder 33">
            <a:extLst>
              <a:ext uri="{FF2B5EF4-FFF2-40B4-BE49-F238E27FC236}">
                <a16:creationId xmlns:a16="http://schemas.microsoft.com/office/drawing/2014/main" id="{3D4D25C1-CA74-4032-A907-168CAB74BA9B}"/>
              </a:ext>
            </a:extLst>
          </p:cNvPr>
          <p:cNvSpPr>
            <a:spLocks noGrp="1"/>
          </p:cNvSpPr>
          <p:nvPr>
            <p:ph type="pic" sz="quarter" idx="44"/>
          </p:nvPr>
        </p:nvSpPr>
        <p:spPr/>
      </p:sp>
      <p:sp>
        <p:nvSpPr>
          <p:cNvPr id="35" name="Picture Placeholder 34">
            <a:extLst>
              <a:ext uri="{FF2B5EF4-FFF2-40B4-BE49-F238E27FC236}">
                <a16:creationId xmlns:a16="http://schemas.microsoft.com/office/drawing/2014/main" id="{61C69D9D-A4F4-4396-8160-29F3D7D27C05}"/>
              </a:ext>
            </a:extLst>
          </p:cNvPr>
          <p:cNvSpPr>
            <a:spLocks noGrp="1"/>
          </p:cNvSpPr>
          <p:nvPr>
            <p:ph type="pic" sz="quarter" idx="45"/>
          </p:nvPr>
        </p:nvSpPr>
        <p:spPr/>
      </p:sp>
      <p:sp>
        <p:nvSpPr>
          <p:cNvPr id="36" name="Picture Placeholder 35">
            <a:extLst>
              <a:ext uri="{FF2B5EF4-FFF2-40B4-BE49-F238E27FC236}">
                <a16:creationId xmlns:a16="http://schemas.microsoft.com/office/drawing/2014/main" id="{AC108B60-0620-43BC-A5D7-EBE48C63027F}"/>
              </a:ext>
            </a:extLst>
          </p:cNvPr>
          <p:cNvSpPr>
            <a:spLocks noGrp="1"/>
          </p:cNvSpPr>
          <p:nvPr>
            <p:ph type="pic" sz="quarter" idx="46"/>
          </p:nvPr>
        </p:nvSpPr>
        <p:spPr/>
      </p:sp>
      <p:sp>
        <p:nvSpPr>
          <p:cNvPr id="37" name="Picture Placeholder 36">
            <a:extLst>
              <a:ext uri="{FF2B5EF4-FFF2-40B4-BE49-F238E27FC236}">
                <a16:creationId xmlns:a16="http://schemas.microsoft.com/office/drawing/2014/main" id="{4CB0AF58-E072-4A29-A06E-AF3C85732801}"/>
              </a:ext>
            </a:extLst>
          </p:cNvPr>
          <p:cNvSpPr>
            <a:spLocks noGrp="1"/>
          </p:cNvSpPr>
          <p:nvPr>
            <p:ph type="pic" sz="quarter" idx="47"/>
          </p:nvPr>
        </p:nvSpPr>
        <p:spPr/>
      </p:sp>
      <p:sp>
        <p:nvSpPr>
          <p:cNvPr id="38" name="Picture Placeholder 37">
            <a:extLst>
              <a:ext uri="{FF2B5EF4-FFF2-40B4-BE49-F238E27FC236}">
                <a16:creationId xmlns:a16="http://schemas.microsoft.com/office/drawing/2014/main" id="{4DBDA72A-D234-4911-9430-D2CD78424CA6}"/>
              </a:ext>
            </a:extLst>
          </p:cNvPr>
          <p:cNvSpPr>
            <a:spLocks noGrp="1"/>
          </p:cNvSpPr>
          <p:nvPr>
            <p:ph type="pic" sz="quarter" idx="48"/>
          </p:nvPr>
        </p:nvSpPr>
        <p:spPr/>
      </p:sp>
      <p:sp>
        <p:nvSpPr>
          <p:cNvPr id="39" name="Picture Placeholder 38">
            <a:extLst>
              <a:ext uri="{FF2B5EF4-FFF2-40B4-BE49-F238E27FC236}">
                <a16:creationId xmlns:a16="http://schemas.microsoft.com/office/drawing/2014/main" id="{29CDA918-FA76-4D8A-80BA-571D1D58CAEB}"/>
              </a:ext>
            </a:extLst>
          </p:cNvPr>
          <p:cNvSpPr>
            <a:spLocks noGrp="1"/>
          </p:cNvSpPr>
          <p:nvPr>
            <p:ph type="pic" sz="quarter" idx="49"/>
          </p:nvPr>
        </p:nvSpPr>
        <p:spPr/>
      </p:sp>
      <p:sp>
        <p:nvSpPr>
          <p:cNvPr id="40" name="Picture Placeholder 39">
            <a:extLst>
              <a:ext uri="{FF2B5EF4-FFF2-40B4-BE49-F238E27FC236}">
                <a16:creationId xmlns:a16="http://schemas.microsoft.com/office/drawing/2014/main" id="{6D8A09DC-BA4E-45D5-83CB-CB2C495C5DB1}"/>
              </a:ext>
            </a:extLst>
          </p:cNvPr>
          <p:cNvSpPr>
            <a:spLocks noGrp="1"/>
          </p:cNvSpPr>
          <p:nvPr>
            <p:ph type="pic" sz="quarter" idx="50"/>
          </p:nvPr>
        </p:nvSpPr>
        <p:spPr/>
      </p:sp>
      <p:sp>
        <p:nvSpPr>
          <p:cNvPr id="41" name="Picture Placeholder 40">
            <a:extLst>
              <a:ext uri="{FF2B5EF4-FFF2-40B4-BE49-F238E27FC236}">
                <a16:creationId xmlns:a16="http://schemas.microsoft.com/office/drawing/2014/main" id="{DE1FBC8F-859E-4D8B-AC92-7F39C347A9FF}"/>
              </a:ext>
            </a:extLst>
          </p:cNvPr>
          <p:cNvSpPr>
            <a:spLocks noGrp="1"/>
          </p:cNvSpPr>
          <p:nvPr>
            <p:ph type="pic" sz="quarter" idx="51"/>
          </p:nvPr>
        </p:nvSpPr>
        <p:spPr/>
      </p:sp>
      <p:sp>
        <p:nvSpPr>
          <p:cNvPr id="45" name="Picture Placeholder 44">
            <a:extLst>
              <a:ext uri="{FF2B5EF4-FFF2-40B4-BE49-F238E27FC236}">
                <a16:creationId xmlns:a16="http://schemas.microsoft.com/office/drawing/2014/main" id="{0F3F416E-FA65-4D0A-AD14-F2DC1A76B142}"/>
              </a:ext>
            </a:extLst>
          </p:cNvPr>
          <p:cNvSpPr>
            <a:spLocks noGrp="1"/>
          </p:cNvSpPr>
          <p:nvPr>
            <p:ph type="pic" sz="quarter" idx="52"/>
          </p:nvPr>
        </p:nvSpPr>
        <p:spPr/>
      </p:sp>
      <p:sp>
        <p:nvSpPr>
          <p:cNvPr id="47" name="Rectangle 46">
            <a:extLst>
              <a:ext uri="{FF2B5EF4-FFF2-40B4-BE49-F238E27FC236}">
                <a16:creationId xmlns:a16="http://schemas.microsoft.com/office/drawing/2014/main" id="{5DACDFC5-2D49-48B7-A358-13FC3876CB78}"/>
              </a:ext>
            </a:extLst>
          </p:cNvPr>
          <p:cNvSpPr/>
          <p:nvPr/>
        </p:nvSpPr>
        <p:spPr>
          <a:xfrm>
            <a:off x="65611" y="742922"/>
            <a:ext cx="5376028" cy="477054"/>
          </a:xfrm>
          <a:prstGeom prst="rect">
            <a:avLst/>
          </a:prstGeom>
        </p:spPr>
        <p:txBody>
          <a:bodyPr wrap="square">
            <a:spAutoFit/>
          </a:bodyPr>
          <a:lstStyle/>
          <a:p>
            <a:r>
              <a:rPr lang="en-GB" dirty="0"/>
              <a:t>PHD student - Jamison Utter |  Palo Alto Networks </a:t>
            </a:r>
            <a:r>
              <a:rPr lang="en-US" altLang="en-US" dirty="0"/>
              <a:t>	      </a:t>
            </a:r>
            <a:r>
              <a:rPr lang="en-US" altLang="en-US" sz="900" dirty="0"/>
              <a:t>Podcast - http://bit.ly/2cD53DL</a:t>
            </a:r>
            <a:endParaRPr lang="en-US" altLang="en-US" dirty="0"/>
          </a:p>
        </p:txBody>
      </p:sp>
      <p:pic>
        <p:nvPicPr>
          <p:cNvPr id="48" name="table">
            <a:extLst>
              <a:ext uri="{FF2B5EF4-FFF2-40B4-BE49-F238E27FC236}">
                <a16:creationId xmlns:a16="http://schemas.microsoft.com/office/drawing/2014/main" id="{07E257FC-0837-4C39-A7F8-019ED99B7CAA}"/>
              </a:ext>
            </a:extLst>
          </p:cNvPr>
          <p:cNvPicPr>
            <a:picLocks noGrp="1" noChangeAspect="1"/>
          </p:cNvPicPr>
          <p:nvPr>
            <p:ph idx="32"/>
          </p:nvPr>
        </p:nvPicPr>
        <p:blipFill>
          <a:blip r:embed="rId2"/>
          <a:stretch>
            <a:fillRect/>
          </a:stretch>
        </p:blipFill>
        <p:spPr>
          <a:xfrm>
            <a:off x="4891611" y="1239282"/>
            <a:ext cx="3922712" cy="3139697"/>
          </a:xfrm>
          <a:prstGeom prst="rect">
            <a:avLst/>
          </a:prstGeom>
        </p:spPr>
      </p:pic>
      <p:pic>
        <p:nvPicPr>
          <p:cNvPr id="50" name="Picture 4">
            <a:extLst>
              <a:ext uri="{FF2B5EF4-FFF2-40B4-BE49-F238E27FC236}">
                <a16:creationId xmlns:a16="http://schemas.microsoft.com/office/drawing/2014/main" id="{AF0DB00C-AA98-4027-BA72-F2AA5FB0F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45" y="1799203"/>
            <a:ext cx="3941221" cy="2579775"/>
          </a:xfrm>
          <a:prstGeom prst="rect">
            <a:avLst/>
          </a:prstGeom>
          <a:noFill/>
          <a:ln>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5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ubtitle 1">
            <a:extLst>
              <a:ext uri="{FF2B5EF4-FFF2-40B4-BE49-F238E27FC236}">
                <a16:creationId xmlns:a16="http://schemas.microsoft.com/office/drawing/2014/main" id="{7F37366A-4CF9-4C42-9F96-7550494A4795}"/>
              </a:ext>
            </a:extLst>
          </p:cNvPr>
          <p:cNvSpPr>
            <a:spLocks noGrp="1"/>
          </p:cNvSpPr>
          <p:nvPr>
            <p:ph type="subTitle" idx="1"/>
          </p:nvPr>
        </p:nvSpPr>
        <p:spPr>
          <a:xfrm>
            <a:off x="3071379" y="881647"/>
            <a:ext cx="3586596" cy="322659"/>
          </a:xfrm>
          <a:extLst>
            <a:ext uri="{91240B29-F687-4F45-9708-019B960494DF}">
              <a14:hiddenLine xmlns:a14="http://schemas.microsoft.com/office/drawing/2010/main" w="9525">
                <a:solidFill>
                  <a:srgbClr val="000000"/>
                </a:solidFill>
                <a:miter lim="800000"/>
                <a:headEnd/>
                <a:tailEnd/>
              </a14:hiddenLine>
            </a:ext>
          </a:extLst>
        </p:spPr>
        <p:txBody>
          <a:bodyPr vert="horz" lIns="0" tIns="34290" rIns="68580" bIns="34290" numCol="1" spcCol="360000" rtlCol="0">
            <a:noAutofit/>
          </a:bodyPr>
          <a:lstStyle/>
          <a:p>
            <a:pPr eaLnBrk="1" hangingPunct="1"/>
            <a:r>
              <a:rPr lang="en-US" altLang="en-US" dirty="0"/>
              <a:t>Breaking it down</a:t>
            </a:r>
          </a:p>
        </p:txBody>
      </p:sp>
      <p:sp>
        <p:nvSpPr>
          <p:cNvPr id="38915" name="Title 2">
            <a:extLst>
              <a:ext uri="{FF2B5EF4-FFF2-40B4-BE49-F238E27FC236}">
                <a16:creationId xmlns:a16="http://schemas.microsoft.com/office/drawing/2014/main" id="{D18EEE54-7A97-4829-A734-6C845FD97883}"/>
              </a:ext>
            </a:extLst>
          </p:cNvPr>
          <p:cNvSpPr>
            <a:spLocks noGrp="1"/>
          </p:cNvSpPr>
          <p:nvPr>
            <p:ph type="title"/>
          </p:nvPr>
        </p:nvSpPr>
        <p:spPr>
          <a:xfrm>
            <a:off x="378619" y="143470"/>
            <a:ext cx="6281738" cy="547688"/>
          </a:xfrm>
        </p:spPr>
        <p:txBody>
          <a:bodyPr/>
          <a:lstStyle/>
          <a:p>
            <a:pPr eaLnBrk="1" hangingPunct="1"/>
            <a:r>
              <a:rPr lang="en-US" altLang="en-US" dirty="0"/>
              <a:t>What’s the Return on Investment?</a:t>
            </a:r>
          </a:p>
        </p:txBody>
      </p:sp>
      <p:graphicFrame>
        <p:nvGraphicFramePr>
          <p:cNvPr id="9" name="Content Placeholder 8">
            <a:extLst>
              <a:ext uri="{FF2B5EF4-FFF2-40B4-BE49-F238E27FC236}">
                <a16:creationId xmlns:a16="http://schemas.microsoft.com/office/drawing/2014/main" id="{B232E1A7-A8B6-4E0C-A62C-FF90C0FAE6FF}"/>
              </a:ext>
            </a:extLst>
          </p:cNvPr>
          <p:cNvGraphicFramePr>
            <a:graphicFrameLocks noGrp="1"/>
          </p:cNvGraphicFramePr>
          <p:nvPr>
            <p:ph sz="quarter" idx="13"/>
            <p:extLst>
              <p:ext uri="{D42A27DB-BD31-4B8C-83A1-F6EECF244321}">
                <p14:modId xmlns:p14="http://schemas.microsoft.com/office/powerpoint/2010/main" val="564599083"/>
              </p:ext>
            </p:extLst>
          </p:nvPr>
        </p:nvGraphicFramePr>
        <p:xfrm>
          <a:off x="3071379" y="1204306"/>
          <a:ext cx="4669632" cy="3775473"/>
        </p:xfrm>
        <a:graphic>
          <a:graphicData uri="http://schemas.openxmlformats.org/drawingml/2006/table">
            <a:tbl>
              <a:tblPr firstRow="1" bandRow="1">
                <a:tableStyleId>{5C22544A-7EE6-4342-B048-85BDC9FD1C3A}</a:tableStyleId>
              </a:tblPr>
              <a:tblGrid>
                <a:gridCol w="2334816">
                  <a:extLst>
                    <a:ext uri="{9D8B030D-6E8A-4147-A177-3AD203B41FA5}">
                      <a16:colId xmlns:a16="http://schemas.microsoft.com/office/drawing/2014/main" val="20000"/>
                    </a:ext>
                  </a:extLst>
                </a:gridCol>
                <a:gridCol w="2334816">
                  <a:extLst>
                    <a:ext uri="{9D8B030D-6E8A-4147-A177-3AD203B41FA5}">
                      <a16:colId xmlns:a16="http://schemas.microsoft.com/office/drawing/2014/main" val="20001"/>
                    </a:ext>
                  </a:extLst>
                </a:gridCol>
              </a:tblGrid>
              <a:tr h="623783">
                <a:tc>
                  <a:txBody>
                    <a:bodyPr/>
                    <a:lstStyle/>
                    <a:p>
                      <a:r>
                        <a:rPr lang="en-US" sz="2000" dirty="0"/>
                        <a:t>Item</a:t>
                      </a:r>
                    </a:p>
                  </a:txBody>
                  <a:tcPr marL="68589" marR="68589" marT="45731" marB="45731" anchor="b">
                    <a:solidFill>
                      <a:schemeClr val="accent3"/>
                    </a:solidFill>
                  </a:tcPr>
                </a:tc>
                <a:tc>
                  <a:txBody>
                    <a:bodyPr/>
                    <a:lstStyle/>
                    <a:p>
                      <a:r>
                        <a:rPr lang="en-US" sz="2000" dirty="0">
                          <a:solidFill>
                            <a:schemeClr val="bg1"/>
                          </a:solidFill>
                        </a:rPr>
                        <a:t>Total Investment</a:t>
                      </a:r>
                    </a:p>
                  </a:txBody>
                  <a:tcPr marL="68589" marR="68589" marT="45731" marB="45731" anchor="b"/>
                </a:tc>
                <a:extLst>
                  <a:ext uri="{0D108BD9-81ED-4DB2-BD59-A6C34878D82A}">
                    <a16:rowId xmlns:a16="http://schemas.microsoft.com/office/drawing/2014/main" val="10000"/>
                  </a:ext>
                </a:extLst>
              </a:tr>
              <a:tr h="623783">
                <a:tc>
                  <a:txBody>
                    <a:bodyPr/>
                    <a:lstStyle/>
                    <a:p>
                      <a:pPr algn="l"/>
                      <a:r>
                        <a:rPr lang="en-US" sz="1800" dirty="0">
                          <a:solidFill>
                            <a:schemeClr val="tx1"/>
                          </a:solidFill>
                        </a:rPr>
                        <a:t>Visitors</a:t>
                      </a:r>
                    </a:p>
                  </a:txBody>
                  <a:tcPr marL="68589" marR="68589" marT="45731" marB="45731" anchor="ctr"/>
                </a:tc>
                <a:tc>
                  <a:txBody>
                    <a:bodyPr/>
                    <a:lstStyle/>
                    <a:p>
                      <a:pPr algn="l"/>
                      <a:r>
                        <a:rPr lang="en-US" sz="1800" dirty="0">
                          <a:solidFill>
                            <a:schemeClr val="tx1"/>
                          </a:solidFill>
                        </a:rPr>
                        <a:t>20,000</a:t>
                      </a:r>
                    </a:p>
                  </a:txBody>
                  <a:tcPr marL="68589" marR="68589" marT="45731" marB="45731" anchor="ctr"/>
                </a:tc>
                <a:extLst>
                  <a:ext uri="{0D108BD9-81ED-4DB2-BD59-A6C34878D82A}">
                    <a16:rowId xmlns:a16="http://schemas.microsoft.com/office/drawing/2014/main" val="10001"/>
                  </a:ext>
                </a:extLst>
              </a:tr>
              <a:tr h="623783">
                <a:tc>
                  <a:txBody>
                    <a:bodyPr/>
                    <a:lstStyle/>
                    <a:p>
                      <a:pPr algn="l"/>
                      <a:r>
                        <a:rPr lang="en-US" sz="1800" dirty="0">
                          <a:solidFill>
                            <a:schemeClr val="tx1"/>
                          </a:solidFill>
                        </a:rPr>
                        <a:t>Infection Rate</a:t>
                      </a:r>
                    </a:p>
                  </a:txBody>
                  <a:tcPr marL="68589" marR="68589" marT="45731" marB="45731" anchor="ctr"/>
                </a:tc>
                <a:tc>
                  <a:txBody>
                    <a:bodyPr/>
                    <a:lstStyle/>
                    <a:p>
                      <a:pPr algn="l"/>
                      <a:r>
                        <a:rPr lang="en-US" sz="1800" dirty="0">
                          <a:solidFill>
                            <a:schemeClr val="tx1"/>
                          </a:solidFill>
                        </a:rPr>
                        <a:t>10%</a:t>
                      </a:r>
                    </a:p>
                  </a:txBody>
                  <a:tcPr marL="68589" marR="68589" marT="45731" marB="45731" anchor="ctr"/>
                </a:tc>
                <a:extLst>
                  <a:ext uri="{0D108BD9-81ED-4DB2-BD59-A6C34878D82A}">
                    <a16:rowId xmlns:a16="http://schemas.microsoft.com/office/drawing/2014/main" val="10002"/>
                  </a:ext>
                </a:extLst>
              </a:tr>
              <a:tr h="640103">
                <a:tc>
                  <a:txBody>
                    <a:bodyPr/>
                    <a:lstStyle/>
                    <a:p>
                      <a:pPr algn="l"/>
                      <a:r>
                        <a:rPr lang="en-US" sz="1800" dirty="0">
                          <a:solidFill>
                            <a:schemeClr val="tx1"/>
                          </a:solidFill>
                        </a:rPr>
                        <a:t>Payout</a:t>
                      </a:r>
                      <a:r>
                        <a:rPr lang="en-US" sz="1800" baseline="0" dirty="0">
                          <a:solidFill>
                            <a:schemeClr val="tx1"/>
                          </a:solidFill>
                        </a:rPr>
                        <a:t> rate</a:t>
                      </a:r>
                      <a:endParaRPr lang="en-US" sz="1800" dirty="0">
                        <a:solidFill>
                          <a:schemeClr val="tx1"/>
                        </a:solidFill>
                      </a:endParaRPr>
                    </a:p>
                  </a:txBody>
                  <a:tcPr marL="68589" marR="68589" marT="45731" marB="45731" anchor="ctr"/>
                </a:tc>
                <a:tc>
                  <a:txBody>
                    <a:bodyPr/>
                    <a:lstStyle/>
                    <a:p>
                      <a:pPr algn="l"/>
                      <a:r>
                        <a:rPr lang="en-US" sz="1800" dirty="0">
                          <a:solidFill>
                            <a:schemeClr val="tx1"/>
                          </a:solidFill>
                        </a:rPr>
                        <a:t>0.5% (Symantec = 3%)</a:t>
                      </a:r>
                    </a:p>
                  </a:txBody>
                  <a:tcPr marL="68589" marR="68589" marT="45731" marB="45731" anchor="ctr"/>
                </a:tc>
                <a:extLst>
                  <a:ext uri="{0D108BD9-81ED-4DB2-BD59-A6C34878D82A}">
                    <a16:rowId xmlns:a16="http://schemas.microsoft.com/office/drawing/2014/main" val="10003"/>
                  </a:ext>
                </a:extLst>
              </a:tr>
              <a:tr h="623783">
                <a:tc>
                  <a:txBody>
                    <a:bodyPr/>
                    <a:lstStyle/>
                    <a:p>
                      <a:pPr algn="l"/>
                      <a:r>
                        <a:rPr lang="en-US" sz="1800" dirty="0">
                          <a:solidFill>
                            <a:schemeClr val="tx1"/>
                          </a:solidFill>
                        </a:rPr>
                        <a:t>Ransom Amount</a:t>
                      </a:r>
                    </a:p>
                  </a:txBody>
                  <a:tcPr marL="68589" marR="68589" marT="45731" marB="45731" anchor="ctr"/>
                </a:tc>
                <a:tc>
                  <a:txBody>
                    <a:bodyPr/>
                    <a:lstStyle/>
                    <a:p>
                      <a:pPr algn="l"/>
                      <a:r>
                        <a:rPr lang="en-US" sz="1800" dirty="0">
                          <a:solidFill>
                            <a:schemeClr val="tx1"/>
                          </a:solidFill>
                        </a:rPr>
                        <a:t>$300</a:t>
                      </a:r>
                    </a:p>
                  </a:txBody>
                  <a:tcPr marL="68589" marR="68589" marT="45731" marB="45731" anchor="ctr"/>
                </a:tc>
                <a:extLst>
                  <a:ext uri="{0D108BD9-81ED-4DB2-BD59-A6C34878D82A}">
                    <a16:rowId xmlns:a16="http://schemas.microsoft.com/office/drawing/2014/main" val="10004"/>
                  </a:ext>
                </a:extLst>
              </a:tr>
              <a:tr h="640238">
                <a:tc>
                  <a:txBody>
                    <a:bodyPr/>
                    <a:lstStyle/>
                    <a:p>
                      <a:pPr algn="l"/>
                      <a:r>
                        <a:rPr lang="en-US" sz="1800" b="1" dirty="0">
                          <a:solidFill>
                            <a:schemeClr val="tx1"/>
                          </a:solidFill>
                        </a:rPr>
                        <a:t>ROI (Average 30</a:t>
                      </a:r>
                      <a:r>
                        <a:rPr lang="en-US" sz="1800" b="1" baseline="0" dirty="0">
                          <a:solidFill>
                            <a:schemeClr val="tx1"/>
                          </a:solidFill>
                        </a:rPr>
                        <a:t> days)</a:t>
                      </a:r>
                      <a:endParaRPr lang="en-US" sz="1800" b="1" dirty="0">
                        <a:solidFill>
                          <a:schemeClr val="tx1"/>
                        </a:solidFill>
                      </a:endParaRPr>
                    </a:p>
                  </a:txBody>
                  <a:tcPr marL="68589" marR="68589" marT="45731" marB="45731" anchor="ctr"/>
                </a:tc>
                <a:tc>
                  <a:txBody>
                    <a:bodyPr/>
                    <a:lstStyle/>
                    <a:p>
                      <a:pPr algn="l"/>
                      <a:r>
                        <a:rPr lang="en-US" sz="1800" b="1" dirty="0">
                          <a:solidFill>
                            <a:schemeClr val="tx1"/>
                          </a:solidFill>
                        </a:rPr>
                        <a:t>$3,000/day ($90,000/month)</a:t>
                      </a:r>
                    </a:p>
                  </a:txBody>
                  <a:tcPr marL="68589" marR="68589" marT="45731" marB="45731" anchor="ctr"/>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5873FBA1-2202-4BF1-A628-DDEE3D2FE2B4}"/>
              </a:ext>
            </a:extLst>
          </p:cNvPr>
          <p:cNvPicPr>
            <a:picLocks noChangeAspect="1"/>
          </p:cNvPicPr>
          <p:nvPr/>
        </p:nvPicPr>
        <p:blipFill>
          <a:blip r:embed="rId2"/>
          <a:stretch>
            <a:fillRect/>
          </a:stretch>
        </p:blipFill>
        <p:spPr>
          <a:xfrm>
            <a:off x="197930" y="1336431"/>
            <a:ext cx="2473792" cy="2974716"/>
          </a:xfrm>
          <a:prstGeom prst="rect">
            <a:avLst/>
          </a:prstGeom>
        </p:spPr>
      </p:pic>
    </p:spTree>
    <p:extLst>
      <p:ext uri="{BB962C8B-B14F-4D97-AF65-F5344CB8AC3E}">
        <p14:creationId xmlns:p14="http://schemas.microsoft.com/office/powerpoint/2010/main" val="2297397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53"/>
          </p:nvPr>
        </p:nvSpPr>
        <p:spPr/>
      </p:sp>
      <p:pic>
        <p:nvPicPr>
          <p:cNvPr id="3" name="Picture 2" descr="S:\Nat Mkt Design\RSM\RSM rebrand\Agency proofs\Bluemoon\wetransfer-c43381\RSM Brand images Pi (Ppt)16.9 format\RSM Brand images Pi (Ppt)16.9 format\RSM Brand Image PPT3-16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3" y="195263"/>
            <a:ext cx="8953500" cy="4248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2640" y="1033546"/>
            <a:ext cx="3758860" cy="1446550"/>
          </a:xfrm>
          <a:prstGeom prst="rect">
            <a:avLst/>
          </a:prstGeom>
          <a:noFill/>
        </p:spPr>
        <p:txBody>
          <a:bodyPr wrap="square" rtlCol="0">
            <a:spAutoFit/>
          </a:bodyPr>
          <a:lstStyle/>
          <a:p>
            <a:r>
              <a:rPr lang="en-GB" sz="2000" cap="all" dirty="0">
                <a:solidFill>
                  <a:prstClr val="white"/>
                </a:solidFill>
              </a:rPr>
              <a:t>The Cyber Attack Lifecycle, aka:</a:t>
            </a:r>
          </a:p>
          <a:p>
            <a:endParaRPr lang="en-GB" sz="2000" cap="all" dirty="0">
              <a:solidFill>
                <a:prstClr val="white"/>
              </a:solidFill>
            </a:endParaRPr>
          </a:p>
          <a:p>
            <a:r>
              <a:rPr lang="en-GB" sz="2800" b="1" cap="all" dirty="0">
                <a:solidFill>
                  <a:prstClr val="white"/>
                </a:solidFill>
              </a:rPr>
              <a:t>Cyber kill-chain</a:t>
            </a:r>
          </a:p>
        </p:txBody>
      </p:sp>
    </p:spTree>
    <p:custDataLst>
      <p:tags r:id="rId1"/>
    </p:custDataLst>
    <p:extLst>
      <p:ext uri="{BB962C8B-B14F-4D97-AF65-F5344CB8AC3E}">
        <p14:creationId xmlns:p14="http://schemas.microsoft.com/office/powerpoint/2010/main" val="15375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1D5D2F-82A3-48BE-AAB3-87D86A0EC9E5}"/>
              </a:ext>
            </a:extLst>
          </p:cNvPr>
          <p:cNvSpPr>
            <a:spLocks noGrp="1"/>
          </p:cNvSpPr>
          <p:nvPr>
            <p:ph type="title"/>
          </p:nvPr>
        </p:nvSpPr>
        <p:spPr/>
        <p:txBody>
          <a:bodyPr/>
          <a:lstStyle/>
          <a:p>
            <a:r>
              <a:rPr lang="en-GB" dirty="0"/>
              <a:t>Cyber Kill Chain – the methodology of compromise</a:t>
            </a:r>
          </a:p>
        </p:txBody>
      </p:sp>
      <p:pic>
        <p:nvPicPr>
          <p:cNvPr id="10" name="Content Placeholder 9">
            <a:extLst>
              <a:ext uri="{FF2B5EF4-FFF2-40B4-BE49-F238E27FC236}">
                <a16:creationId xmlns:a16="http://schemas.microsoft.com/office/drawing/2014/main" id="{2E0CA335-3AC5-49FF-B2DE-278FAFD87606}"/>
              </a:ext>
            </a:extLst>
          </p:cNvPr>
          <p:cNvPicPr>
            <a:picLocks noGrp="1" noChangeAspect="1"/>
          </p:cNvPicPr>
          <p:nvPr>
            <p:ph sz="quarter" idx="16"/>
          </p:nvPr>
        </p:nvPicPr>
        <p:blipFill>
          <a:blip r:embed="rId2"/>
          <a:stretch>
            <a:fillRect/>
          </a:stretch>
        </p:blipFill>
        <p:spPr>
          <a:xfrm>
            <a:off x="1761073" y="994403"/>
            <a:ext cx="7304330" cy="3117200"/>
          </a:xfrm>
        </p:spPr>
      </p:pic>
      <p:sp>
        <p:nvSpPr>
          <p:cNvPr id="11" name="TextBox 10">
            <a:extLst>
              <a:ext uri="{FF2B5EF4-FFF2-40B4-BE49-F238E27FC236}">
                <a16:creationId xmlns:a16="http://schemas.microsoft.com/office/drawing/2014/main" id="{3A6FB408-8876-4FF2-A436-BAFBA88D6985}"/>
              </a:ext>
            </a:extLst>
          </p:cNvPr>
          <p:cNvSpPr txBox="1"/>
          <p:nvPr/>
        </p:nvSpPr>
        <p:spPr>
          <a:xfrm>
            <a:off x="1761073" y="4188335"/>
            <a:ext cx="2487424" cy="268565"/>
          </a:xfrm>
          <a:prstGeom prst="rect">
            <a:avLst/>
          </a:prstGeom>
          <a:noFill/>
        </p:spPr>
        <p:txBody>
          <a:bodyPr wrap="none" lIns="0" tIns="0" rIns="0" bIns="0" rtlCol="0">
            <a:noAutofit/>
          </a:bodyPr>
          <a:lstStyle/>
          <a:p>
            <a:r>
              <a:rPr lang="en-GB" sz="1200" dirty="0"/>
              <a:t>Cyber Kill Chain by Lockheed Martin</a:t>
            </a:r>
            <a:endParaRPr lang="en-GB" dirty="0"/>
          </a:p>
          <a:p>
            <a:br>
              <a:rPr lang="en-GB" sz="1200" dirty="0"/>
            </a:br>
            <a:endParaRPr lang="en-GB" sz="1200" dirty="0"/>
          </a:p>
        </p:txBody>
      </p:sp>
    </p:spTree>
    <p:extLst>
      <p:ext uri="{BB962C8B-B14F-4D97-AF65-F5344CB8AC3E}">
        <p14:creationId xmlns:p14="http://schemas.microsoft.com/office/powerpoint/2010/main" val="293388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CFAEE0-6E1E-4D5F-908D-D144EE83FF47}"/>
              </a:ext>
            </a:extLst>
          </p:cNvPr>
          <p:cNvSpPr>
            <a:spLocks noGrp="1"/>
          </p:cNvSpPr>
          <p:nvPr>
            <p:ph type="title"/>
          </p:nvPr>
        </p:nvSpPr>
        <p:spPr/>
        <p:txBody>
          <a:bodyPr/>
          <a:lstStyle/>
          <a:p>
            <a:r>
              <a:rPr lang="en-GB" dirty="0"/>
              <a:t>Reconnaissance is key </a:t>
            </a:r>
          </a:p>
        </p:txBody>
      </p:sp>
      <p:pic>
        <p:nvPicPr>
          <p:cNvPr id="6" name="Picture 5">
            <a:extLst>
              <a:ext uri="{FF2B5EF4-FFF2-40B4-BE49-F238E27FC236}">
                <a16:creationId xmlns:a16="http://schemas.microsoft.com/office/drawing/2014/main" id="{0D092F5B-D5A3-444D-8801-061CFBF2D629}"/>
              </a:ext>
            </a:extLst>
          </p:cNvPr>
          <p:cNvPicPr>
            <a:picLocks noChangeAspect="1"/>
          </p:cNvPicPr>
          <p:nvPr/>
        </p:nvPicPr>
        <p:blipFill>
          <a:blip r:embed="rId2"/>
          <a:stretch>
            <a:fillRect/>
          </a:stretch>
        </p:blipFill>
        <p:spPr>
          <a:xfrm>
            <a:off x="2813652" y="966743"/>
            <a:ext cx="6154136" cy="3462907"/>
          </a:xfrm>
          <a:prstGeom prst="rect">
            <a:avLst/>
          </a:prstGeom>
        </p:spPr>
      </p:pic>
    </p:spTree>
    <p:extLst>
      <p:ext uri="{BB962C8B-B14F-4D97-AF65-F5344CB8AC3E}">
        <p14:creationId xmlns:p14="http://schemas.microsoft.com/office/powerpoint/2010/main" val="113191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630192-DFFF-405E-ABC6-59633ACE658F}"/>
              </a:ext>
            </a:extLst>
          </p:cNvPr>
          <p:cNvSpPr>
            <a:spLocks noGrp="1"/>
          </p:cNvSpPr>
          <p:nvPr>
            <p:ph type="title"/>
          </p:nvPr>
        </p:nvSpPr>
        <p:spPr/>
        <p:txBody>
          <a:bodyPr/>
          <a:lstStyle/>
          <a:p>
            <a:r>
              <a:rPr lang="en-GB" dirty="0"/>
              <a:t>Hacking RSM</a:t>
            </a:r>
          </a:p>
        </p:txBody>
      </p:sp>
      <p:pic>
        <p:nvPicPr>
          <p:cNvPr id="9" name="Picture 8">
            <a:extLst>
              <a:ext uri="{FF2B5EF4-FFF2-40B4-BE49-F238E27FC236}">
                <a16:creationId xmlns:a16="http://schemas.microsoft.com/office/drawing/2014/main" id="{29C8B65F-15ED-4248-B83B-76EEBBCE2944}"/>
              </a:ext>
            </a:extLst>
          </p:cNvPr>
          <p:cNvPicPr>
            <a:picLocks noChangeAspect="1"/>
          </p:cNvPicPr>
          <p:nvPr/>
        </p:nvPicPr>
        <p:blipFill>
          <a:blip r:embed="rId2"/>
          <a:stretch>
            <a:fillRect/>
          </a:stretch>
        </p:blipFill>
        <p:spPr>
          <a:xfrm>
            <a:off x="1714618" y="1385616"/>
            <a:ext cx="5790598" cy="3623357"/>
          </a:xfrm>
          <a:prstGeom prst="rect">
            <a:avLst/>
          </a:prstGeom>
        </p:spPr>
      </p:pic>
      <p:sp>
        <p:nvSpPr>
          <p:cNvPr id="11" name="Rectangle 10">
            <a:extLst>
              <a:ext uri="{FF2B5EF4-FFF2-40B4-BE49-F238E27FC236}">
                <a16:creationId xmlns:a16="http://schemas.microsoft.com/office/drawing/2014/main" id="{699DD3F1-D598-4C64-B5A8-6D48F95C2AE0}"/>
              </a:ext>
            </a:extLst>
          </p:cNvPr>
          <p:cNvSpPr/>
          <p:nvPr/>
        </p:nvSpPr>
        <p:spPr>
          <a:xfrm>
            <a:off x="1714618" y="908562"/>
            <a:ext cx="6553348" cy="369332"/>
          </a:xfrm>
          <a:prstGeom prst="rect">
            <a:avLst/>
          </a:prstGeom>
        </p:spPr>
        <p:txBody>
          <a:bodyPr wrap="square">
            <a:spAutoFit/>
          </a:bodyPr>
          <a:lstStyle/>
          <a:p>
            <a:r>
              <a:rPr lang="en-GB" altLang="en-US" sz="1800" dirty="0"/>
              <a:t>Employee benefits site is advertised on RSM public website</a:t>
            </a:r>
            <a:endParaRPr lang="en-US" altLang="en-US" sz="1800" dirty="0"/>
          </a:p>
        </p:txBody>
      </p:sp>
    </p:spTree>
    <p:extLst>
      <p:ext uri="{BB962C8B-B14F-4D97-AF65-F5344CB8AC3E}">
        <p14:creationId xmlns:p14="http://schemas.microsoft.com/office/powerpoint/2010/main" val="37749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178C6-2EF9-4BAD-A4D7-AF837793B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ustDataLst>
      <p:tags r:id="rId1"/>
    </p:custDataLst>
    <p:extLst>
      <p:ext uri="{BB962C8B-B14F-4D97-AF65-F5344CB8AC3E}">
        <p14:creationId xmlns:p14="http://schemas.microsoft.com/office/powerpoint/2010/main" val="3294343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6"/>
          </p:nvPr>
        </p:nvSpPr>
        <p:spPr>
          <a:xfrm>
            <a:off x="1783569" y="987237"/>
            <a:ext cx="7120408" cy="3428645"/>
          </a:xfrm>
        </p:spPr>
        <p:txBody>
          <a:bodyPr>
            <a:normAutofit lnSpcReduction="10000"/>
          </a:bodyPr>
          <a:lstStyle/>
          <a:p>
            <a:r>
              <a:rPr lang="en-GB" dirty="0">
                <a:solidFill>
                  <a:schemeClr val="tx2"/>
                </a:solidFill>
              </a:rPr>
              <a:t>1)	Current trends</a:t>
            </a:r>
          </a:p>
          <a:p>
            <a:r>
              <a:rPr lang="en-GB" dirty="0"/>
              <a:t>	Cyber criminals are evolving. We’ll look at latest trends in what 	happens after a breach</a:t>
            </a:r>
          </a:p>
          <a:p>
            <a:endParaRPr lang="en-GB" dirty="0">
              <a:solidFill>
                <a:schemeClr val="accent1"/>
              </a:solidFill>
            </a:endParaRPr>
          </a:p>
          <a:p>
            <a:r>
              <a:rPr lang="en-GB" dirty="0">
                <a:solidFill>
                  <a:schemeClr val="accent1"/>
                </a:solidFill>
              </a:rPr>
              <a:t>2)	The Cyber Attack Lifecycle (kill-chain)</a:t>
            </a:r>
          </a:p>
          <a:p>
            <a:r>
              <a:rPr lang="en-GB" dirty="0"/>
              <a:t>	An examination of the process of cyber breach</a:t>
            </a:r>
            <a:br>
              <a:rPr lang="en-GB" dirty="0"/>
            </a:br>
            <a:r>
              <a:rPr lang="en-GB" dirty="0"/>
              <a:t>		- (and an example of fake news)</a:t>
            </a:r>
            <a:br>
              <a:rPr lang="en-GB" dirty="0"/>
            </a:br>
            <a:r>
              <a:rPr lang="en-GB" dirty="0"/>
              <a:t>		</a:t>
            </a:r>
          </a:p>
          <a:p>
            <a:endParaRPr lang="en-GB" dirty="0">
              <a:solidFill>
                <a:schemeClr val="tx2"/>
              </a:solidFill>
            </a:endParaRPr>
          </a:p>
          <a:p>
            <a:r>
              <a:rPr lang="en-GB" dirty="0">
                <a:solidFill>
                  <a:schemeClr val="tx2"/>
                </a:solidFill>
              </a:rPr>
              <a:t>3)	Fake news and AI bots to manipulate public opinion via social media. </a:t>
            </a:r>
          </a:p>
          <a:p>
            <a:r>
              <a:rPr lang="en-GB" dirty="0"/>
              <a:t>	Turing tests &amp; trolling	</a:t>
            </a:r>
          </a:p>
          <a:p>
            <a:r>
              <a:rPr lang="en-GB" dirty="0">
                <a:solidFill>
                  <a:schemeClr val="accent1"/>
                </a:solidFill>
              </a:rPr>
              <a:t>	</a:t>
            </a:r>
          </a:p>
        </p:txBody>
      </p:sp>
      <p:sp>
        <p:nvSpPr>
          <p:cNvPr id="4" name="Title 3"/>
          <p:cNvSpPr>
            <a:spLocks noGrp="1"/>
          </p:cNvSpPr>
          <p:nvPr>
            <p:ph type="title"/>
            <p:custDataLst>
              <p:tags r:id="rId1"/>
            </p:custDataLst>
          </p:nvPr>
        </p:nvSpPr>
        <p:spPr/>
        <p:txBody>
          <a:bodyPr/>
          <a:lstStyle/>
          <a:p>
            <a:r>
              <a:rPr lang="en-GB" dirty="0"/>
              <a:t>In the next 60 minutes – we will examine</a:t>
            </a:r>
          </a:p>
        </p:txBody>
      </p:sp>
    </p:spTree>
    <p:extLst>
      <p:ext uri="{BB962C8B-B14F-4D97-AF65-F5344CB8AC3E}">
        <p14:creationId xmlns:p14="http://schemas.microsoft.com/office/powerpoint/2010/main" val="250370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417CB8-93C2-49EC-9251-C6EDC8B202BD}"/>
              </a:ext>
            </a:extLst>
          </p:cNvPr>
          <p:cNvSpPr>
            <a:spLocks noGrp="1"/>
          </p:cNvSpPr>
          <p:nvPr>
            <p:ph type="title"/>
          </p:nvPr>
        </p:nvSpPr>
        <p:spPr/>
        <p:txBody>
          <a:bodyPr/>
          <a:lstStyle/>
          <a:p>
            <a:r>
              <a:rPr lang="en-GB" dirty="0"/>
              <a:t>Identifying the means and the target</a:t>
            </a:r>
          </a:p>
        </p:txBody>
      </p:sp>
      <p:pic>
        <p:nvPicPr>
          <p:cNvPr id="6" name="Picture 5">
            <a:extLst>
              <a:ext uri="{FF2B5EF4-FFF2-40B4-BE49-F238E27FC236}">
                <a16:creationId xmlns:a16="http://schemas.microsoft.com/office/drawing/2014/main" id="{60046785-54D2-4C40-8E05-5DF4DA9508E7}"/>
              </a:ext>
            </a:extLst>
          </p:cNvPr>
          <p:cNvPicPr>
            <a:picLocks noChangeAspect="1"/>
          </p:cNvPicPr>
          <p:nvPr/>
        </p:nvPicPr>
        <p:blipFill>
          <a:blip r:embed="rId3"/>
          <a:stretch>
            <a:fillRect/>
          </a:stretch>
        </p:blipFill>
        <p:spPr>
          <a:xfrm>
            <a:off x="2222519" y="4162257"/>
            <a:ext cx="6921481" cy="898116"/>
          </a:xfrm>
          <a:prstGeom prst="rect">
            <a:avLst/>
          </a:prstGeom>
        </p:spPr>
      </p:pic>
      <p:pic>
        <p:nvPicPr>
          <p:cNvPr id="7" name="Content Placeholder 6">
            <a:extLst>
              <a:ext uri="{FF2B5EF4-FFF2-40B4-BE49-F238E27FC236}">
                <a16:creationId xmlns:a16="http://schemas.microsoft.com/office/drawing/2014/main" id="{65F64D85-60F4-4A09-B62C-8D3494BCA81C}"/>
              </a:ext>
            </a:extLst>
          </p:cNvPr>
          <p:cNvPicPr>
            <a:picLocks noGrp="1" noChangeAspect="1"/>
          </p:cNvPicPr>
          <p:nvPr>
            <p:ph sz="quarter" idx="16"/>
          </p:nvPr>
        </p:nvPicPr>
        <p:blipFill>
          <a:blip r:embed="rId4"/>
          <a:stretch>
            <a:fillRect/>
          </a:stretch>
        </p:blipFill>
        <p:spPr>
          <a:xfrm>
            <a:off x="2341763" y="916555"/>
            <a:ext cx="4631767" cy="3245702"/>
          </a:xfrm>
          <a:prstGeom prst="rect">
            <a:avLst/>
          </a:prstGeom>
        </p:spPr>
      </p:pic>
    </p:spTree>
    <p:extLst>
      <p:ext uri="{BB962C8B-B14F-4D97-AF65-F5344CB8AC3E}">
        <p14:creationId xmlns:p14="http://schemas.microsoft.com/office/powerpoint/2010/main" val="68613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DDC8EF-811E-49FF-98A8-FF5F5A3F061C}"/>
              </a:ext>
            </a:extLst>
          </p:cNvPr>
          <p:cNvSpPr>
            <a:spLocks noGrp="1"/>
          </p:cNvSpPr>
          <p:nvPr>
            <p:ph type="title"/>
          </p:nvPr>
        </p:nvSpPr>
        <p:spPr/>
        <p:txBody>
          <a:bodyPr>
            <a:normAutofit/>
          </a:bodyPr>
          <a:lstStyle/>
          <a:p>
            <a:r>
              <a:rPr lang="en-GB" dirty="0"/>
              <a:t>Digital Footprint Risk Assurance</a:t>
            </a:r>
          </a:p>
        </p:txBody>
      </p:sp>
      <p:graphicFrame>
        <p:nvGraphicFramePr>
          <p:cNvPr id="5" name="Content Placeholder 4">
            <a:extLst>
              <a:ext uri="{FF2B5EF4-FFF2-40B4-BE49-F238E27FC236}">
                <a16:creationId xmlns:a16="http://schemas.microsoft.com/office/drawing/2014/main" id="{BD38A3DD-6154-493F-9145-048A5C851717}"/>
              </a:ext>
            </a:extLst>
          </p:cNvPr>
          <p:cNvGraphicFramePr>
            <a:graphicFrameLocks noGrp="1"/>
          </p:cNvGraphicFramePr>
          <p:nvPr>
            <p:ph sz="quarter" idx="16"/>
            <p:extLst>
              <p:ext uri="{D42A27DB-BD31-4B8C-83A1-F6EECF244321}">
                <p14:modId xmlns:p14="http://schemas.microsoft.com/office/powerpoint/2010/main" val="2071690780"/>
              </p:ext>
            </p:extLst>
          </p:nvPr>
        </p:nvGraphicFramePr>
        <p:xfrm>
          <a:off x="1831887" y="1272487"/>
          <a:ext cx="6423291" cy="2576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656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655900-439E-4FCD-A5E7-30DF818E0586}"/>
              </a:ext>
            </a:extLst>
          </p:cNvPr>
          <p:cNvSpPr>
            <a:spLocks noGrp="1"/>
          </p:cNvSpPr>
          <p:nvPr>
            <p:ph sz="quarter" idx="16"/>
          </p:nvPr>
        </p:nvSpPr>
        <p:spPr>
          <a:xfrm>
            <a:off x="1760953" y="975013"/>
            <a:ext cx="7120408" cy="3052764"/>
          </a:xfrm>
        </p:spPr>
        <p:txBody>
          <a:bodyPr>
            <a:normAutofit/>
          </a:bodyPr>
          <a:lstStyle/>
          <a:p>
            <a:pPr marL="457200" indent="-457200">
              <a:buFont typeface="Arial" panose="020B0604020202020204" pitchFamily="34" charset="0"/>
              <a:buChar char="•"/>
            </a:pPr>
            <a:r>
              <a:rPr lang="en-GB" sz="3200" dirty="0"/>
              <a:t>Scraping social media</a:t>
            </a:r>
          </a:p>
          <a:p>
            <a:pPr marL="457200" indent="-457200">
              <a:buFont typeface="Arial" panose="020B0604020202020204" pitchFamily="34" charset="0"/>
              <a:buChar char="•"/>
            </a:pPr>
            <a:r>
              <a:rPr lang="en-GB" sz="3200" dirty="0"/>
              <a:t>Click bait</a:t>
            </a:r>
          </a:p>
          <a:p>
            <a:pPr marL="457200" indent="-457200">
              <a:buFont typeface="Arial" panose="020B0604020202020204" pitchFamily="34" charset="0"/>
              <a:buChar char="•"/>
            </a:pPr>
            <a:r>
              <a:rPr lang="en-GB" sz="3200" dirty="0"/>
              <a:t>Turing test</a:t>
            </a:r>
          </a:p>
          <a:p>
            <a:pPr marL="457200" indent="-457200">
              <a:buFont typeface="Arial" panose="020B0604020202020204" pitchFamily="34" charset="0"/>
              <a:buChar char="•"/>
            </a:pPr>
            <a:r>
              <a:rPr lang="en-GB" sz="3200" dirty="0"/>
              <a:t>Bots on social media</a:t>
            </a:r>
          </a:p>
        </p:txBody>
      </p:sp>
      <p:sp>
        <p:nvSpPr>
          <p:cNvPr id="4" name="Title 3">
            <a:extLst>
              <a:ext uri="{FF2B5EF4-FFF2-40B4-BE49-F238E27FC236}">
                <a16:creationId xmlns:a16="http://schemas.microsoft.com/office/drawing/2014/main" id="{72028024-E51F-4ABA-B92A-DF74096913C4}"/>
              </a:ext>
            </a:extLst>
          </p:cNvPr>
          <p:cNvSpPr>
            <a:spLocks noGrp="1"/>
          </p:cNvSpPr>
          <p:nvPr>
            <p:ph type="title"/>
          </p:nvPr>
        </p:nvSpPr>
        <p:spPr/>
        <p:txBody>
          <a:bodyPr/>
          <a:lstStyle/>
          <a:p>
            <a:r>
              <a:rPr lang="en-GB" dirty="0"/>
              <a:t>Turing test, your social media scraped &amp; trolled	</a:t>
            </a:r>
          </a:p>
        </p:txBody>
      </p:sp>
      <p:pic>
        <p:nvPicPr>
          <p:cNvPr id="5" name="Picture 4">
            <a:extLst>
              <a:ext uri="{FF2B5EF4-FFF2-40B4-BE49-F238E27FC236}">
                <a16:creationId xmlns:a16="http://schemas.microsoft.com/office/drawing/2014/main" id="{46F9EEFB-95DE-4AA6-9020-38F69EDCB35B}"/>
              </a:ext>
            </a:extLst>
          </p:cNvPr>
          <p:cNvPicPr>
            <a:picLocks noChangeAspect="1"/>
          </p:cNvPicPr>
          <p:nvPr/>
        </p:nvPicPr>
        <p:blipFill>
          <a:blip r:embed="rId2"/>
          <a:stretch>
            <a:fillRect/>
          </a:stretch>
        </p:blipFill>
        <p:spPr>
          <a:xfrm>
            <a:off x="6038062" y="2411492"/>
            <a:ext cx="3105937" cy="2031922"/>
          </a:xfrm>
          <a:prstGeom prst="rect">
            <a:avLst/>
          </a:prstGeom>
        </p:spPr>
      </p:pic>
    </p:spTree>
    <p:extLst>
      <p:ext uri="{BB962C8B-B14F-4D97-AF65-F5344CB8AC3E}">
        <p14:creationId xmlns:p14="http://schemas.microsoft.com/office/powerpoint/2010/main" val="121509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A22BFB-ACBF-4BB2-8DB3-01404124D09A}"/>
              </a:ext>
            </a:extLst>
          </p:cNvPr>
          <p:cNvPicPr>
            <a:picLocks noChangeAspect="1"/>
          </p:cNvPicPr>
          <p:nvPr/>
        </p:nvPicPr>
        <p:blipFill>
          <a:blip r:embed="rId2"/>
          <a:stretch>
            <a:fillRect/>
          </a:stretch>
        </p:blipFill>
        <p:spPr>
          <a:xfrm>
            <a:off x="6" y="1"/>
            <a:ext cx="9143994" cy="2571750"/>
          </a:xfrm>
          <a:prstGeom prst="rect">
            <a:avLst/>
          </a:prstGeom>
        </p:spPr>
      </p:pic>
      <p:sp>
        <p:nvSpPr>
          <p:cNvPr id="6" name="TextBox 5">
            <a:extLst>
              <a:ext uri="{FF2B5EF4-FFF2-40B4-BE49-F238E27FC236}">
                <a16:creationId xmlns:a16="http://schemas.microsoft.com/office/drawing/2014/main" id="{8EA6BBAC-9180-479B-9D73-2939F15A29B0}"/>
              </a:ext>
            </a:extLst>
          </p:cNvPr>
          <p:cNvSpPr txBox="1"/>
          <p:nvPr/>
        </p:nvSpPr>
        <p:spPr>
          <a:xfrm>
            <a:off x="235974" y="2728452"/>
            <a:ext cx="5538020" cy="759542"/>
          </a:xfrm>
          <a:prstGeom prst="rect">
            <a:avLst/>
          </a:prstGeom>
          <a:noFill/>
        </p:spPr>
        <p:txBody>
          <a:bodyPr wrap="square" lIns="0" tIns="0" rIns="0" bIns="0" rtlCol="0">
            <a:noAutofit/>
          </a:bodyPr>
          <a:lstStyle/>
          <a:p>
            <a:r>
              <a:rPr lang="en-GB" sz="1200" dirty="0"/>
              <a:t>Created 16</a:t>
            </a:r>
            <a:r>
              <a:rPr lang="en-GB" sz="1200" baseline="30000" dirty="0"/>
              <a:t>th</a:t>
            </a:r>
            <a:r>
              <a:rPr lang="en-GB" sz="1200" dirty="0"/>
              <a:t> October 2017</a:t>
            </a:r>
          </a:p>
          <a:p>
            <a:r>
              <a:rPr lang="en-GB" sz="1200" dirty="0"/>
              <a:t>Tweets, as of 30</a:t>
            </a:r>
            <a:r>
              <a:rPr lang="en-GB" sz="1200" baseline="30000" dirty="0"/>
              <a:t>th</a:t>
            </a:r>
            <a:r>
              <a:rPr lang="en-GB" sz="1200" dirty="0"/>
              <a:t> July 2018 = 5,393 (just over 15 tweets a day)</a:t>
            </a:r>
          </a:p>
        </p:txBody>
      </p:sp>
      <p:pic>
        <p:nvPicPr>
          <p:cNvPr id="7" name="Picture 6">
            <a:extLst>
              <a:ext uri="{FF2B5EF4-FFF2-40B4-BE49-F238E27FC236}">
                <a16:creationId xmlns:a16="http://schemas.microsoft.com/office/drawing/2014/main" id="{AE959506-18C2-408B-AA6B-00BD7510AB50}"/>
              </a:ext>
            </a:extLst>
          </p:cNvPr>
          <p:cNvPicPr>
            <a:picLocks noChangeAspect="1"/>
          </p:cNvPicPr>
          <p:nvPr/>
        </p:nvPicPr>
        <p:blipFill>
          <a:blip r:embed="rId3"/>
          <a:stretch>
            <a:fillRect/>
          </a:stretch>
        </p:blipFill>
        <p:spPr>
          <a:xfrm>
            <a:off x="5553255" y="-1"/>
            <a:ext cx="3590745" cy="5143500"/>
          </a:xfrm>
          <a:prstGeom prst="rect">
            <a:avLst/>
          </a:prstGeom>
        </p:spPr>
      </p:pic>
    </p:spTree>
    <p:extLst>
      <p:ext uri="{BB962C8B-B14F-4D97-AF65-F5344CB8AC3E}">
        <p14:creationId xmlns:p14="http://schemas.microsoft.com/office/powerpoint/2010/main" val="48394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5702E-134B-4B39-B95F-2ACDCD5B404D}"/>
              </a:ext>
            </a:extLst>
          </p:cNvPr>
          <p:cNvSpPr>
            <a:spLocks noGrp="1"/>
          </p:cNvSpPr>
          <p:nvPr>
            <p:ph type="body" sz="quarter" idx="14"/>
          </p:nvPr>
        </p:nvSpPr>
        <p:spPr/>
        <p:txBody>
          <a:bodyPr/>
          <a:lstStyle/>
          <a:p>
            <a:r>
              <a:rPr lang="en-GB" dirty="0"/>
              <a:t>Twitter troll accounts today = 1179 by 9.36am</a:t>
            </a:r>
          </a:p>
        </p:txBody>
      </p:sp>
      <p:pic>
        <p:nvPicPr>
          <p:cNvPr id="5" name="Content Placeholder 4">
            <a:extLst>
              <a:ext uri="{FF2B5EF4-FFF2-40B4-BE49-F238E27FC236}">
                <a16:creationId xmlns:a16="http://schemas.microsoft.com/office/drawing/2014/main" id="{169C9AF6-1E5F-4460-B23A-212341791068}"/>
              </a:ext>
            </a:extLst>
          </p:cNvPr>
          <p:cNvPicPr>
            <a:picLocks noGrp="1" noChangeAspect="1"/>
          </p:cNvPicPr>
          <p:nvPr>
            <p:ph sz="quarter" idx="16"/>
          </p:nvPr>
        </p:nvPicPr>
        <p:blipFill>
          <a:blip r:embed="rId2"/>
          <a:stretch>
            <a:fillRect/>
          </a:stretch>
        </p:blipFill>
        <p:spPr>
          <a:xfrm>
            <a:off x="1844080" y="1360421"/>
            <a:ext cx="5920224" cy="3052763"/>
          </a:xfrm>
          <a:prstGeom prst="rect">
            <a:avLst/>
          </a:prstGeom>
        </p:spPr>
      </p:pic>
      <p:sp>
        <p:nvSpPr>
          <p:cNvPr id="4" name="Title 3">
            <a:extLst>
              <a:ext uri="{FF2B5EF4-FFF2-40B4-BE49-F238E27FC236}">
                <a16:creationId xmlns:a16="http://schemas.microsoft.com/office/drawing/2014/main" id="{83EAAA17-BC9A-4792-B1C6-F7540122FB2A}"/>
              </a:ext>
            </a:extLst>
          </p:cNvPr>
          <p:cNvSpPr>
            <a:spLocks noGrp="1"/>
          </p:cNvSpPr>
          <p:nvPr>
            <p:ph type="title"/>
          </p:nvPr>
        </p:nvSpPr>
        <p:spPr/>
        <p:txBody>
          <a:bodyPr/>
          <a:lstStyle/>
          <a:p>
            <a:r>
              <a:rPr lang="en-GB" dirty="0"/>
              <a:t>Identifying twitter troll bots = https://botsentinel.com/</a:t>
            </a:r>
          </a:p>
        </p:txBody>
      </p:sp>
    </p:spTree>
    <p:extLst>
      <p:ext uri="{BB962C8B-B14F-4D97-AF65-F5344CB8AC3E}">
        <p14:creationId xmlns:p14="http://schemas.microsoft.com/office/powerpoint/2010/main" val="244318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5FB81-0C53-4733-BEB0-CFCC1F58FEAE}"/>
              </a:ext>
            </a:extLst>
          </p:cNvPr>
          <p:cNvSpPr>
            <a:spLocks noGrp="1"/>
          </p:cNvSpPr>
          <p:nvPr>
            <p:ph type="body" sz="quarter" idx="14"/>
          </p:nvPr>
        </p:nvSpPr>
        <p:spPr/>
        <p:txBody>
          <a:bodyPr/>
          <a:lstStyle/>
          <a:p>
            <a:r>
              <a:rPr lang="en-GB" dirty="0"/>
              <a:t>How to protect yourself</a:t>
            </a:r>
          </a:p>
        </p:txBody>
      </p:sp>
      <p:sp>
        <p:nvSpPr>
          <p:cNvPr id="3" name="Content Placeholder 2">
            <a:extLst>
              <a:ext uri="{FF2B5EF4-FFF2-40B4-BE49-F238E27FC236}">
                <a16:creationId xmlns:a16="http://schemas.microsoft.com/office/drawing/2014/main" id="{9DCF7084-A7BA-4D3D-8E3A-0C813536F3C5}"/>
              </a:ext>
            </a:extLst>
          </p:cNvPr>
          <p:cNvSpPr>
            <a:spLocks noGrp="1"/>
          </p:cNvSpPr>
          <p:nvPr>
            <p:ph sz="quarter" idx="16"/>
          </p:nvPr>
        </p:nvSpPr>
        <p:spPr/>
        <p:txBody>
          <a:bodyPr>
            <a:normAutofit fontScale="92500" lnSpcReduction="10000"/>
          </a:bodyPr>
          <a:lstStyle/>
          <a:p>
            <a:pPr marL="342900" indent="-342900">
              <a:buFont typeface="+mj-lt"/>
              <a:buAutoNum type="arabicPeriod"/>
            </a:pPr>
            <a:r>
              <a:rPr lang="en-GB" dirty="0"/>
              <a:t>Do not re-use passwords. Use a unique password for every account. Either a Pass-phrase stump followed by account specific addendum; </a:t>
            </a:r>
            <a:r>
              <a:rPr lang="en-GB" dirty="0" err="1"/>
              <a:t>eg</a:t>
            </a:r>
            <a:r>
              <a:rPr lang="en-GB" dirty="0"/>
              <a:t>-</a:t>
            </a:r>
            <a:br>
              <a:rPr lang="en-GB" dirty="0"/>
            </a:br>
            <a:r>
              <a:rPr lang="en-GB" dirty="0"/>
              <a:t>	Pink-Dotty-Cup1Fb (for Facebook)</a:t>
            </a:r>
            <a:br>
              <a:rPr lang="en-GB" dirty="0"/>
            </a:br>
            <a:r>
              <a:rPr lang="en-GB" dirty="0"/>
              <a:t>	Pink-Dotty-Cup1Az (for Amazon)</a:t>
            </a:r>
            <a:br>
              <a:rPr lang="en-GB" dirty="0"/>
            </a:br>
            <a:r>
              <a:rPr lang="en-GB" dirty="0"/>
              <a:t>				- or - </a:t>
            </a:r>
            <a:br>
              <a:rPr lang="en-GB" dirty="0"/>
            </a:br>
            <a:r>
              <a:rPr lang="en-GB" dirty="0"/>
              <a:t>		Use a password manager, such as LastPass</a:t>
            </a:r>
          </a:p>
          <a:p>
            <a:pPr marL="342900" indent="-342900">
              <a:buFont typeface="+mj-lt"/>
              <a:buAutoNum type="arabicPeriod"/>
            </a:pPr>
            <a:endParaRPr lang="en-GB" dirty="0"/>
          </a:p>
          <a:p>
            <a:pPr marL="342900" indent="-342900">
              <a:buFont typeface="+mj-lt"/>
              <a:buAutoNum type="arabicPeriod"/>
            </a:pPr>
            <a:r>
              <a:rPr lang="en-GB" dirty="0"/>
              <a:t>Install updates as soon as they’re available to install</a:t>
            </a:r>
          </a:p>
          <a:p>
            <a:pPr marL="342900" indent="-342900">
              <a:buFont typeface="+mj-lt"/>
              <a:buAutoNum type="arabicPeriod"/>
            </a:pPr>
            <a:endParaRPr lang="en-GB" dirty="0"/>
          </a:p>
          <a:p>
            <a:pPr marL="342900" indent="-342900">
              <a:buFont typeface="+mj-lt"/>
              <a:buAutoNum type="arabicPeriod"/>
            </a:pPr>
            <a:r>
              <a:rPr lang="en-GB" dirty="0"/>
              <a:t>Have a good back-up strategy. Back-up your data using the cloud with some ability to roll back (OneDrive does this), or back-up offline </a:t>
            </a:r>
            <a:r>
              <a:rPr lang="en-GB" dirty="0" err="1"/>
              <a:t>eg</a:t>
            </a:r>
            <a:r>
              <a:rPr lang="en-GB" dirty="0"/>
              <a:t>: with an external hard-drive, and then unplug that drive from your computer.</a:t>
            </a:r>
          </a:p>
        </p:txBody>
      </p:sp>
      <p:sp>
        <p:nvSpPr>
          <p:cNvPr id="4" name="Title 3">
            <a:extLst>
              <a:ext uri="{FF2B5EF4-FFF2-40B4-BE49-F238E27FC236}">
                <a16:creationId xmlns:a16="http://schemas.microsoft.com/office/drawing/2014/main" id="{BD603CDB-E57D-4FEF-89BB-5CF95BB770E5}"/>
              </a:ext>
            </a:extLst>
          </p:cNvPr>
          <p:cNvSpPr>
            <a:spLocks noGrp="1"/>
          </p:cNvSpPr>
          <p:nvPr>
            <p:ph type="title"/>
          </p:nvPr>
        </p:nvSpPr>
        <p:spPr/>
        <p:txBody>
          <a:bodyPr/>
          <a:lstStyle/>
          <a:p>
            <a:r>
              <a:rPr lang="en-GB" dirty="0"/>
              <a:t>The take-aways:</a:t>
            </a:r>
          </a:p>
        </p:txBody>
      </p:sp>
    </p:spTree>
    <p:extLst>
      <p:ext uri="{BB962C8B-B14F-4D97-AF65-F5344CB8AC3E}">
        <p14:creationId xmlns:p14="http://schemas.microsoft.com/office/powerpoint/2010/main" val="90842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7" name="Rounded Rectangle 6"/>
          <p:cNvSpPr/>
          <p:nvPr/>
        </p:nvSpPr>
        <p:spPr>
          <a:xfrm>
            <a:off x="6858000" y="3215291"/>
            <a:ext cx="1743473" cy="638254"/>
          </a:xfrm>
          <a:prstGeom prst="roundRect">
            <a:avLst>
              <a:gd name="adj" fmla="val 9949"/>
            </a:avLst>
          </a:prstGeom>
          <a:noFill/>
          <a:ln w="19050">
            <a:solidFill>
              <a:srgbClr val="888B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667240" y="1213069"/>
            <a:ext cx="6419360" cy="2144110"/>
          </a:xfrm>
          <a:prstGeom prst="roundRect">
            <a:avLst>
              <a:gd name="adj" fmla="val 2962"/>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479413" y="559343"/>
            <a:ext cx="7406629" cy="2380050"/>
          </a:xfrm>
          <a:prstGeom prst="roundRect">
            <a:avLst>
              <a:gd name="adj" fmla="val 2668"/>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2"/>
          <p:cNvSpPr>
            <a:spLocks noGrp="1"/>
          </p:cNvSpPr>
          <p:nvPr>
            <p:ph idx="11"/>
          </p:nvPr>
        </p:nvSpPr>
        <p:spPr>
          <a:xfrm>
            <a:off x="838200" y="1419225"/>
            <a:ext cx="5581650" cy="1343025"/>
          </a:xfrm>
          <a:prstGeom prst="rect">
            <a:avLst/>
          </a:prstGeom>
        </p:spPr>
        <p:txBody>
          <a:bodyPr anchor="ctr" anchorCtr="0"/>
          <a:lstStyle/>
          <a:p>
            <a:pPr lvl="5">
              <a:lnSpc>
                <a:spcPct val="100000"/>
              </a:lnSpc>
              <a:spcAft>
                <a:spcPts val="0"/>
              </a:spcAft>
            </a:pPr>
            <a:r>
              <a:rPr lang="en-GB" sz="3600" dirty="0">
                <a:solidFill>
                  <a:schemeClr val="bg1"/>
                </a:solidFill>
              </a:rPr>
              <a:t>QUESTIONS </a:t>
            </a:r>
            <a:br>
              <a:rPr lang="en-GB" sz="3600" dirty="0">
                <a:solidFill>
                  <a:schemeClr val="bg1"/>
                </a:solidFill>
              </a:rPr>
            </a:br>
            <a:r>
              <a:rPr lang="en-GB" sz="3600" dirty="0">
                <a:solidFill>
                  <a:schemeClr val="bg1"/>
                </a:solidFill>
              </a:rPr>
              <a:t>AND ANSWERS?</a:t>
            </a:r>
          </a:p>
        </p:txBody>
      </p:sp>
    </p:spTree>
    <p:custDataLst>
      <p:tags r:id="rId1"/>
    </p:custDataLst>
    <p:extLst>
      <p:ext uri="{BB962C8B-B14F-4D97-AF65-F5344CB8AC3E}">
        <p14:creationId xmlns:p14="http://schemas.microsoft.com/office/powerpoint/2010/main" val="1294523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Current trends in cyber crime</a:t>
            </a:r>
          </a:p>
        </p:txBody>
      </p:sp>
      <p:sp>
        <p:nvSpPr>
          <p:cNvPr id="5" name="Text Placeholder 4"/>
          <p:cNvSpPr>
            <a:spLocks noGrp="1"/>
          </p:cNvSpPr>
          <p:nvPr>
            <p:ph type="body" sz="quarter" idx="10"/>
          </p:nvPr>
        </p:nvSpPr>
        <p:spPr>
          <a:xfrm>
            <a:off x="468313" y="4080770"/>
            <a:ext cx="6190584" cy="342205"/>
          </a:xfrm>
          <a:prstGeom prst="rect">
            <a:avLst/>
          </a:prstGeom>
        </p:spPr>
        <p:txBody>
          <a:bodyPr>
            <a:normAutofit fontScale="92500"/>
          </a:bodyPr>
          <a:lstStyle/>
          <a:p>
            <a:pPr marL="0" indent="0">
              <a:buNone/>
            </a:pPr>
            <a:r>
              <a:rPr lang="en-GB" dirty="0"/>
              <a:t>The evolving threat facing organisations today</a:t>
            </a:r>
          </a:p>
        </p:txBody>
      </p:sp>
    </p:spTree>
    <p:custDataLst>
      <p:tags r:id="rId1"/>
    </p:custDataLst>
    <p:extLst>
      <p:ext uri="{BB962C8B-B14F-4D97-AF65-F5344CB8AC3E}">
        <p14:creationId xmlns:p14="http://schemas.microsoft.com/office/powerpoint/2010/main" val="485151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385103-DE90-4A93-A0A7-78C95BF0F754}"/>
              </a:ext>
            </a:extLst>
          </p:cNvPr>
          <p:cNvSpPr>
            <a:spLocks noGrp="1"/>
          </p:cNvSpPr>
          <p:nvPr>
            <p:ph type="body" sz="quarter" idx="14"/>
          </p:nvPr>
        </p:nvSpPr>
        <p:spPr/>
        <p:txBody>
          <a:bodyPr/>
          <a:lstStyle/>
          <a:p>
            <a:r>
              <a:rPr lang="en-GB" dirty="0"/>
              <a:t>Cyber security = a focus on the CIA Triad</a:t>
            </a:r>
          </a:p>
        </p:txBody>
      </p:sp>
      <p:sp>
        <p:nvSpPr>
          <p:cNvPr id="4" name="Title 3">
            <a:extLst>
              <a:ext uri="{FF2B5EF4-FFF2-40B4-BE49-F238E27FC236}">
                <a16:creationId xmlns:a16="http://schemas.microsoft.com/office/drawing/2014/main" id="{AE35C816-913D-4A7A-87F4-6CB33D4D7740}"/>
              </a:ext>
            </a:extLst>
          </p:cNvPr>
          <p:cNvSpPr>
            <a:spLocks noGrp="1"/>
          </p:cNvSpPr>
          <p:nvPr>
            <p:ph type="title"/>
          </p:nvPr>
        </p:nvSpPr>
        <p:spPr/>
        <p:txBody>
          <a:bodyPr/>
          <a:lstStyle/>
          <a:p>
            <a:r>
              <a:rPr lang="en-GB" dirty="0"/>
              <a:t>Defining cyber security</a:t>
            </a:r>
          </a:p>
        </p:txBody>
      </p:sp>
      <p:pic>
        <p:nvPicPr>
          <p:cNvPr id="1026" name="Picture 2" descr="Image result for cia TRIAD">
            <a:extLst>
              <a:ext uri="{FF2B5EF4-FFF2-40B4-BE49-F238E27FC236}">
                <a16:creationId xmlns:a16="http://schemas.microsoft.com/office/drawing/2014/main" id="{2A2D2489-5237-4AA0-BD54-6384AF4495BC}"/>
              </a:ext>
            </a:extLst>
          </p:cNvPr>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1764991" y="1553860"/>
            <a:ext cx="3432662" cy="30809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9DD1F9-8700-447C-9EE2-B46504282E2A}"/>
              </a:ext>
            </a:extLst>
          </p:cNvPr>
          <p:cNvSpPr txBox="1"/>
          <p:nvPr/>
        </p:nvSpPr>
        <p:spPr>
          <a:xfrm>
            <a:off x="4896465" y="1553860"/>
            <a:ext cx="4064815" cy="1771901"/>
          </a:xfrm>
          <a:prstGeom prst="rect">
            <a:avLst/>
          </a:prstGeom>
          <a:noFill/>
        </p:spPr>
        <p:txBody>
          <a:bodyPr wrap="square" lIns="0" tIns="0" rIns="0" bIns="0" rtlCol="0">
            <a:noAutofit/>
          </a:bodyPr>
          <a:lstStyle/>
          <a:p>
            <a:pPr marL="0" marR="0" lvl="0" indent="0" algn="l" defTabSz="81627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63666A"/>
                </a:solidFill>
                <a:effectLst/>
                <a:uLnTx/>
                <a:uFillTx/>
                <a:latin typeface="Arial"/>
                <a:ea typeface="+mn-ea"/>
                <a:cs typeface="+mn-cs"/>
              </a:rPr>
              <a:t>Think of the implications of the CIA triad for:</a:t>
            </a:r>
          </a:p>
          <a:p>
            <a:pPr marL="171450" marR="0" lvl="0" indent="-171450" algn="l" defTabSz="81627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dirty="0">
                <a:ln>
                  <a:noFill/>
                </a:ln>
                <a:solidFill>
                  <a:srgbClr val="63666A"/>
                </a:solidFill>
                <a:effectLst/>
                <a:uLnTx/>
                <a:uFillTx/>
                <a:latin typeface="Arial"/>
                <a:ea typeface="+mn-ea"/>
                <a:cs typeface="+mn-cs"/>
              </a:rPr>
              <a:t>Facebook</a:t>
            </a:r>
          </a:p>
          <a:p>
            <a:pPr marL="171450" marR="0" lvl="0" indent="-171450" algn="l" defTabSz="81627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dirty="0">
                <a:ln>
                  <a:noFill/>
                </a:ln>
                <a:solidFill>
                  <a:srgbClr val="63666A"/>
                </a:solidFill>
                <a:effectLst/>
                <a:uLnTx/>
                <a:uFillTx/>
                <a:latin typeface="Arial"/>
                <a:ea typeface="+mn-ea"/>
                <a:cs typeface="+mn-cs"/>
              </a:rPr>
              <a:t>Amazon</a:t>
            </a:r>
          </a:p>
          <a:p>
            <a:pPr marL="171450" marR="0" lvl="0" indent="-171450" algn="l" defTabSz="81627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dirty="0">
                <a:ln>
                  <a:noFill/>
                </a:ln>
                <a:solidFill>
                  <a:srgbClr val="63666A"/>
                </a:solidFill>
                <a:effectLst/>
                <a:uLnTx/>
                <a:uFillTx/>
                <a:latin typeface="Arial"/>
                <a:ea typeface="+mn-ea"/>
                <a:cs typeface="+mn-cs"/>
              </a:rPr>
              <a:t>A school academy</a:t>
            </a:r>
          </a:p>
          <a:p>
            <a:pPr marL="171450" marR="0" lvl="0" indent="-171450" algn="l" defTabSz="81627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dirty="0">
                <a:ln>
                  <a:noFill/>
                </a:ln>
                <a:solidFill>
                  <a:srgbClr val="63666A"/>
                </a:solidFill>
                <a:effectLst/>
                <a:uLnTx/>
                <a:uFillTx/>
                <a:latin typeface="Arial"/>
                <a:ea typeface="+mn-ea"/>
                <a:cs typeface="+mn-cs"/>
              </a:rPr>
              <a:t>A manufacturing </a:t>
            </a:r>
            <a:r>
              <a:rPr kumimoji="0" lang="en-GB" sz="1400" b="0" i="0" u="none" strike="noStrike" kern="1200" cap="none" spc="0" normalizeH="0" baseline="0" noProof="0">
                <a:ln>
                  <a:noFill/>
                </a:ln>
                <a:solidFill>
                  <a:srgbClr val="63666A"/>
                </a:solidFill>
                <a:effectLst/>
                <a:uLnTx/>
                <a:uFillTx/>
                <a:latin typeface="Arial"/>
                <a:ea typeface="+mn-ea"/>
                <a:cs typeface="+mn-cs"/>
              </a:rPr>
              <a:t>company </a:t>
            </a:r>
          </a:p>
          <a:p>
            <a:pPr marL="171450" marR="0" lvl="0" indent="-171450" algn="l" defTabSz="81627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a:ln>
                  <a:noFill/>
                </a:ln>
                <a:solidFill>
                  <a:srgbClr val="63666A"/>
                </a:solidFill>
                <a:effectLst/>
                <a:uLnTx/>
                <a:uFillTx/>
                <a:latin typeface="Arial"/>
                <a:ea typeface="+mn-ea"/>
                <a:cs typeface="+mn-cs"/>
              </a:rPr>
              <a:t>A </a:t>
            </a:r>
            <a:r>
              <a:rPr kumimoji="0" lang="en-GB" sz="1400" b="0" i="0" u="none" strike="noStrike" kern="1200" cap="none" spc="0" normalizeH="0" baseline="0" noProof="0" dirty="0">
                <a:ln>
                  <a:noFill/>
                </a:ln>
                <a:solidFill>
                  <a:srgbClr val="63666A"/>
                </a:solidFill>
                <a:effectLst/>
                <a:uLnTx/>
                <a:uFillTx/>
                <a:latin typeface="Arial"/>
                <a:ea typeface="+mn-ea"/>
                <a:cs typeface="+mn-cs"/>
              </a:rPr>
              <a:t>pensions fun</a:t>
            </a:r>
          </a:p>
        </p:txBody>
      </p:sp>
    </p:spTree>
    <p:extLst>
      <p:ext uri="{BB962C8B-B14F-4D97-AF65-F5344CB8AC3E}">
        <p14:creationId xmlns:p14="http://schemas.microsoft.com/office/powerpoint/2010/main" val="214020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7394A-1F99-47CD-8623-F35549AA4147}"/>
              </a:ext>
            </a:extLst>
          </p:cNvPr>
          <p:cNvSpPr>
            <a:spLocks noGrp="1"/>
          </p:cNvSpPr>
          <p:nvPr>
            <p:ph type="body" sz="quarter" idx="13"/>
          </p:nvPr>
        </p:nvSpPr>
        <p:spPr/>
        <p:txBody>
          <a:bodyPr/>
          <a:lstStyle/>
          <a:p>
            <a:r>
              <a:rPr lang="en-GB" dirty="0"/>
              <a:t>World’s biggest data breaches – 10 years ago</a:t>
            </a:r>
          </a:p>
        </p:txBody>
      </p:sp>
      <p:pic>
        <p:nvPicPr>
          <p:cNvPr id="4" name="Content Placeholder 3">
            <a:extLst>
              <a:ext uri="{FF2B5EF4-FFF2-40B4-BE49-F238E27FC236}">
                <a16:creationId xmlns:a16="http://schemas.microsoft.com/office/drawing/2014/main" id="{BD90C4BF-ED10-4F9B-BD0C-E4A0A07C0698}"/>
              </a:ext>
            </a:extLst>
          </p:cNvPr>
          <p:cNvPicPr>
            <a:picLocks noGrp="1" noChangeAspect="1"/>
          </p:cNvPicPr>
          <p:nvPr>
            <p:ph sz="quarter" idx="16"/>
          </p:nvPr>
        </p:nvPicPr>
        <p:blipFill rotWithShape="1">
          <a:blip r:embed="rId3"/>
          <a:srcRect l="6897"/>
          <a:stretch/>
        </p:blipFill>
        <p:spPr>
          <a:xfrm>
            <a:off x="1504785" y="816096"/>
            <a:ext cx="3466785" cy="3858782"/>
          </a:xfrm>
          <a:prstGeom prst="rect">
            <a:avLst/>
          </a:prstGeom>
        </p:spPr>
      </p:pic>
      <p:grpSp>
        <p:nvGrpSpPr>
          <p:cNvPr id="5" name="Group 4">
            <a:extLst>
              <a:ext uri="{FF2B5EF4-FFF2-40B4-BE49-F238E27FC236}">
                <a16:creationId xmlns:a16="http://schemas.microsoft.com/office/drawing/2014/main" id="{58DB1D39-7F1E-42AD-B4CD-48CB12DE64B0}"/>
              </a:ext>
            </a:extLst>
          </p:cNvPr>
          <p:cNvGrpSpPr/>
          <p:nvPr/>
        </p:nvGrpSpPr>
        <p:grpSpPr>
          <a:xfrm>
            <a:off x="5982711" y="1218256"/>
            <a:ext cx="2391671" cy="1165060"/>
            <a:chOff x="7950819" y="2728647"/>
            <a:chExt cx="3188894" cy="1553413"/>
          </a:xfrm>
        </p:grpSpPr>
        <p:sp>
          <p:nvSpPr>
            <p:cNvPr id="6" name="Flowchart: Connector 5">
              <a:extLst>
                <a:ext uri="{FF2B5EF4-FFF2-40B4-BE49-F238E27FC236}">
                  <a16:creationId xmlns:a16="http://schemas.microsoft.com/office/drawing/2014/main" id="{E843C596-5869-444C-9D86-DE3D84E5CEBA}"/>
                </a:ext>
              </a:extLst>
            </p:cNvPr>
            <p:cNvSpPr/>
            <p:nvPr/>
          </p:nvSpPr>
          <p:spPr>
            <a:xfrm>
              <a:off x="7950819" y="3058466"/>
              <a:ext cx="255600" cy="256510"/>
            </a:xfrm>
            <a:prstGeom prst="flowChartConnector">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Flowchart: Connector 6">
              <a:extLst>
                <a:ext uri="{FF2B5EF4-FFF2-40B4-BE49-F238E27FC236}">
                  <a16:creationId xmlns:a16="http://schemas.microsoft.com/office/drawing/2014/main" id="{AD9AACFE-B841-4B03-943F-4EDE7EBCE684}"/>
                </a:ext>
              </a:extLst>
            </p:cNvPr>
            <p:cNvSpPr/>
            <p:nvPr/>
          </p:nvSpPr>
          <p:spPr>
            <a:xfrm>
              <a:off x="7952550" y="3366043"/>
              <a:ext cx="255600" cy="256510"/>
            </a:xfrm>
            <a:prstGeom prst="flowChart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Flowchart: Connector 7">
              <a:extLst>
                <a:ext uri="{FF2B5EF4-FFF2-40B4-BE49-F238E27FC236}">
                  <a16:creationId xmlns:a16="http://schemas.microsoft.com/office/drawing/2014/main" id="{634BB227-81F4-48D5-810C-9C0DA6A6D649}"/>
                </a:ext>
              </a:extLst>
            </p:cNvPr>
            <p:cNvSpPr/>
            <p:nvPr/>
          </p:nvSpPr>
          <p:spPr>
            <a:xfrm>
              <a:off x="7954763" y="3665018"/>
              <a:ext cx="255600" cy="256510"/>
            </a:xfrm>
            <a:prstGeom prst="flowChartConnector">
              <a:avLst/>
            </a:prstGeom>
            <a:solidFill>
              <a:srgbClr val="AE7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Flowchart: Connector 8">
              <a:extLst>
                <a:ext uri="{FF2B5EF4-FFF2-40B4-BE49-F238E27FC236}">
                  <a16:creationId xmlns:a16="http://schemas.microsoft.com/office/drawing/2014/main" id="{E55607A4-4B0B-4F97-8587-622782D8CBD6}"/>
                </a:ext>
              </a:extLst>
            </p:cNvPr>
            <p:cNvSpPr/>
            <p:nvPr/>
          </p:nvSpPr>
          <p:spPr>
            <a:xfrm>
              <a:off x="7956621" y="3975235"/>
              <a:ext cx="255600" cy="256510"/>
            </a:xfrm>
            <a:prstGeom prst="flowChartConnector">
              <a:avLst/>
            </a:prstGeom>
            <a:solidFill>
              <a:srgbClr val="AEA04E"/>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0" name="Group 9">
              <a:extLst>
                <a:ext uri="{FF2B5EF4-FFF2-40B4-BE49-F238E27FC236}">
                  <a16:creationId xmlns:a16="http://schemas.microsoft.com/office/drawing/2014/main" id="{9D577DD9-0603-4F6A-92D9-398FE50E5ED6}"/>
                </a:ext>
              </a:extLst>
            </p:cNvPr>
            <p:cNvGrpSpPr/>
            <p:nvPr/>
          </p:nvGrpSpPr>
          <p:grpSpPr>
            <a:xfrm>
              <a:off x="7950819" y="2728647"/>
              <a:ext cx="3188894" cy="1553413"/>
              <a:chOff x="7950819" y="2743168"/>
              <a:chExt cx="3188894" cy="1553413"/>
            </a:xfrm>
          </p:grpSpPr>
          <p:sp>
            <p:nvSpPr>
              <p:cNvPr id="11" name="Flowchart: Connector 10">
                <a:extLst>
                  <a:ext uri="{FF2B5EF4-FFF2-40B4-BE49-F238E27FC236}">
                    <a16:creationId xmlns:a16="http://schemas.microsoft.com/office/drawing/2014/main" id="{3BCEFF54-55AA-4034-AB3A-63A24EF8EA06}"/>
                  </a:ext>
                </a:extLst>
              </p:cNvPr>
              <p:cNvSpPr/>
              <p:nvPr/>
            </p:nvSpPr>
            <p:spPr>
              <a:xfrm>
                <a:off x="7950819" y="2779560"/>
                <a:ext cx="255600" cy="256510"/>
              </a:xfrm>
              <a:prstGeom prst="flowChartConnecto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1FA5A3D-47C8-4603-9954-F429CD123CB1}"/>
                  </a:ext>
                </a:extLst>
              </p:cNvPr>
              <p:cNvSpPr txBox="1"/>
              <p:nvPr/>
            </p:nvSpPr>
            <p:spPr>
              <a:xfrm>
                <a:off x="8322531" y="2743168"/>
                <a:ext cx="2359981" cy="344709"/>
              </a:xfrm>
              <a:prstGeom prst="rect">
                <a:avLst/>
              </a:prstGeom>
              <a:noFill/>
            </p:spPr>
            <p:txBody>
              <a:bodyPr wrap="square" rtlCol="0">
                <a:spAutoFit/>
              </a:bodyPr>
              <a:lstStyle/>
              <a:p>
                <a:pPr>
                  <a:lnSpc>
                    <a:spcPct val="90000"/>
                  </a:lnSpc>
                  <a:spcAft>
                    <a:spcPts val="450"/>
                  </a:spcAft>
                  <a:buClr>
                    <a:schemeClr val="accent4"/>
                  </a:buClr>
                </a:pPr>
                <a:r>
                  <a:rPr lang="en-GB" sz="1200" dirty="0"/>
                  <a:t>accidentally published</a:t>
                </a:r>
              </a:p>
            </p:txBody>
          </p:sp>
          <p:sp>
            <p:nvSpPr>
              <p:cNvPr id="13" name="TextBox 12">
                <a:extLst>
                  <a:ext uri="{FF2B5EF4-FFF2-40B4-BE49-F238E27FC236}">
                    <a16:creationId xmlns:a16="http://schemas.microsoft.com/office/drawing/2014/main" id="{AFD976C9-AE8A-483B-98F1-3A5D563EFCF1}"/>
                  </a:ext>
                </a:extLst>
              </p:cNvPr>
              <p:cNvSpPr txBox="1"/>
              <p:nvPr/>
            </p:nvSpPr>
            <p:spPr>
              <a:xfrm>
                <a:off x="8334818" y="3067120"/>
                <a:ext cx="2359981" cy="344709"/>
              </a:xfrm>
              <a:prstGeom prst="rect">
                <a:avLst/>
              </a:prstGeom>
              <a:noFill/>
            </p:spPr>
            <p:txBody>
              <a:bodyPr wrap="square" rtlCol="0">
                <a:spAutoFit/>
              </a:bodyPr>
              <a:lstStyle/>
              <a:p>
                <a:pPr>
                  <a:lnSpc>
                    <a:spcPct val="90000"/>
                  </a:lnSpc>
                  <a:spcAft>
                    <a:spcPts val="450"/>
                  </a:spcAft>
                  <a:buClr>
                    <a:schemeClr val="accent4"/>
                  </a:buClr>
                </a:pPr>
                <a:r>
                  <a:rPr lang="en-GB" sz="1200" dirty="0"/>
                  <a:t>hacked</a:t>
                </a:r>
              </a:p>
            </p:txBody>
          </p:sp>
          <p:sp>
            <p:nvSpPr>
              <p:cNvPr id="14" name="TextBox 13">
                <a:extLst>
                  <a:ext uri="{FF2B5EF4-FFF2-40B4-BE49-F238E27FC236}">
                    <a16:creationId xmlns:a16="http://schemas.microsoft.com/office/drawing/2014/main" id="{E3FD8BA1-F5B0-4D28-8870-0B86F9DE1807}"/>
                  </a:ext>
                </a:extLst>
              </p:cNvPr>
              <p:cNvSpPr txBox="1"/>
              <p:nvPr/>
            </p:nvSpPr>
            <p:spPr>
              <a:xfrm>
                <a:off x="8334818" y="3338719"/>
                <a:ext cx="2359981" cy="344709"/>
              </a:xfrm>
              <a:prstGeom prst="rect">
                <a:avLst/>
              </a:prstGeom>
              <a:noFill/>
            </p:spPr>
            <p:txBody>
              <a:bodyPr wrap="square" rtlCol="0">
                <a:spAutoFit/>
              </a:bodyPr>
              <a:lstStyle/>
              <a:p>
                <a:pPr>
                  <a:lnSpc>
                    <a:spcPct val="90000"/>
                  </a:lnSpc>
                  <a:spcAft>
                    <a:spcPts val="450"/>
                  </a:spcAft>
                  <a:buClr>
                    <a:schemeClr val="accent4"/>
                  </a:buClr>
                </a:pPr>
                <a:r>
                  <a:rPr lang="en-GB" sz="1200" dirty="0"/>
                  <a:t>inside job</a:t>
                </a:r>
              </a:p>
            </p:txBody>
          </p:sp>
          <p:sp>
            <p:nvSpPr>
              <p:cNvPr id="15" name="TextBox 14">
                <a:extLst>
                  <a:ext uri="{FF2B5EF4-FFF2-40B4-BE49-F238E27FC236}">
                    <a16:creationId xmlns:a16="http://schemas.microsoft.com/office/drawing/2014/main" id="{31FBA63E-E856-4C85-9F34-047FDFAAC7CE}"/>
                  </a:ext>
                </a:extLst>
              </p:cNvPr>
              <p:cNvSpPr txBox="1"/>
              <p:nvPr/>
            </p:nvSpPr>
            <p:spPr>
              <a:xfrm>
                <a:off x="8334818" y="3631883"/>
                <a:ext cx="2804895" cy="344709"/>
              </a:xfrm>
              <a:prstGeom prst="rect">
                <a:avLst/>
              </a:prstGeom>
              <a:noFill/>
            </p:spPr>
            <p:txBody>
              <a:bodyPr wrap="square" rtlCol="0">
                <a:spAutoFit/>
              </a:bodyPr>
              <a:lstStyle/>
              <a:p>
                <a:pPr>
                  <a:lnSpc>
                    <a:spcPct val="90000"/>
                  </a:lnSpc>
                  <a:spcAft>
                    <a:spcPts val="450"/>
                  </a:spcAft>
                  <a:buClr>
                    <a:schemeClr val="accent4"/>
                  </a:buClr>
                </a:pPr>
                <a:r>
                  <a:rPr lang="en-GB" sz="1200" dirty="0"/>
                  <a:t>lost/stolen device or media</a:t>
                </a:r>
              </a:p>
            </p:txBody>
          </p:sp>
          <p:sp>
            <p:nvSpPr>
              <p:cNvPr id="16" name="TextBox 15">
                <a:extLst>
                  <a:ext uri="{FF2B5EF4-FFF2-40B4-BE49-F238E27FC236}">
                    <a16:creationId xmlns:a16="http://schemas.microsoft.com/office/drawing/2014/main" id="{2771804A-B7DE-42F6-937A-5E13280BC668}"/>
                  </a:ext>
                </a:extLst>
              </p:cNvPr>
              <p:cNvSpPr txBox="1"/>
              <p:nvPr/>
            </p:nvSpPr>
            <p:spPr>
              <a:xfrm>
                <a:off x="8334818" y="3951872"/>
                <a:ext cx="2359981" cy="344709"/>
              </a:xfrm>
              <a:prstGeom prst="rect">
                <a:avLst/>
              </a:prstGeom>
              <a:noFill/>
            </p:spPr>
            <p:txBody>
              <a:bodyPr wrap="square" rtlCol="0">
                <a:spAutoFit/>
              </a:bodyPr>
              <a:lstStyle/>
              <a:p>
                <a:pPr>
                  <a:lnSpc>
                    <a:spcPct val="90000"/>
                  </a:lnSpc>
                  <a:spcAft>
                    <a:spcPts val="450"/>
                  </a:spcAft>
                  <a:buClr>
                    <a:schemeClr val="accent4"/>
                  </a:buClr>
                </a:pPr>
                <a:r>
                  <a:rPr lang="en-GB" sz="1200" dirty="0"/>
                  <a:t>Poor security</a:t>
                </a:r>
              </a:p>
            </p:txBody>
          </p:sp>
        </p:grpSp>
      </p:grpSp>
      <p:sp>
        <p:nvSpPr>
          <p:cNvPr id="17" name="TextBox 16">
            <a:extLst>
              <a:ext uri="{FF2B5EF4-FFF2-40B4-BE49-F238E27FC236}">
                <a16:creationId xmlns:a16="http://schemas.microsoft.com/office/drawing/2014/main" id="{1CC567A2-BDBA-48B8-A43E-9180A887A719}"/>
              </a:ext>
            </a:extLst>
          </p:cNvPr>
          <p:cNvSpPr txBox="1"/>
          <p:nvPr/>
        </p:nvSpPr>
        <p:spPr>
          <a:xfrm>
            <a:off x="5513307" y="4460761"/>
            <a:ext cx="2336858" cy="551177"/>
          </a:xfrm>
          <a:prstGeom prst="rect">
            <a:avLst/>
          </a:prstGeom>
          <a:noFill/>
        </p:spPr>
        <p:txBody>
          <a:bodyPr wrap="none" rtlCol="0">
            <a:spAutoFit/>
          </a:bodyPr>
          <a:lstStyle/>
          <a:p>
            <a:pPr marL="202406" indent="-202406">
              <a:lnSpc>
                <a:spcPct val="90000"/>
              </a:lnSpc>
              <a:spcAft>
                <a:spcPts val="450"/>
              </a:spcAft>
              <a:buClr>
                <a:schemeClr val="accent4"/>
              </a:buClr>
              <a:buFont typeface="Wingdings 3" panose="05040102010807070707" pitchFamily="18" charset="2"/>
              <a:buChar char=""/>
            </a:pPr>
            <a:r>
              <a:rPr lang="en-GB" sz="1050" dirty="0">
                <a:latin typeface="+mj-lt"/>
              </a:rPr>
              <a:t>Source: Information is Beautiful  </a:t>
            </a:r>
          </a:p>
          <a:p>
            <a:pPr marL="202406" indent="-202406">
              <a:lnSpc>
                <a:spcPct val="90000"/>
              </a:lnSpc>
              <a:spcAft>
                <a:spcPts val="450"/>
              </a:spcAft>
              <a:buClr>
                <a:schemeClr val="accent4"/>
              </a:buClr>
              <a:buFont typeface="Wingdings 3" panose="05040102010807070707" pitchFamily="18" charset="2"/>
              <a:buChar char=""/>
            </a:pPr>
            <a:endParaRPr lang="en-GB" dirty="0" err="1"/>
          </a:p>
        </p:txBody>
      </p:sp>
      <p:sp>
        <p:nvSpPr>
          <p:cNvPr id="18" name="TextBox 17">
            <a:extLst>
              <a:ext uri="{FF2B5EF4-FFF2-40B4-BE49-F238E27FC236}">
                <a16:creationId xmlns:a16="http://schemas.microsoft.com/office/drawing/2014/main" id="{C8CFE5EA-F597-46CE-BE81-C8EDB1521C51}"/>
              </a:ext>
            </a:extLst>
          </p:cNvPr>
          <p:cNvSpPr txBox="1"/>
          <p:nvPr/>
        </p:nvSpPr>
        <p:spPr>
          <a:xfrm>
            <a:off x="303876" y="1198369"/>
            <a:ext cx="802888" cy="279307"/>
          </a:xfrm>
          <a:prstGeom prst="rect">
            <a:avLst/>
          </a:prstGeom>
          <a:noFill/>
        </p:spPr>
        <p:txBody>
          <a:bodyPr wrap="square" rtlCol="0">
            <a:spAutoFit/>
          </a:bodyPr>
          <a:lstStyle/>
          <a:p>
            <a:pPr marL="202406" indent="-202406">
              <a:lnSpc>
                <a:spcPct val="90000"/>
              </a:lnSpc>
              <a:spcAft>
                <a:spcPts val="450"/>
              </a:spcAft>
              <a:buClr>
                <a:schemeClr val="accent4"/>
              </a:buClr>
              <a:buFont typeface="Wingdings 3" panose="05040102010807070707" pitchFamily="18" charset="2"/>
              <a:buChar char=""/>
            </a:pPr>
            <a:r>
              <a:rPr lang="en-GB" sz="1350" dirty="0"/>
              <a:t>2007</a:t>
            </a:r>
          </a:p>
        </p:txBody>
      </p:sp>
      <p:sp>
        <p:nvSpPr>
          <p:cNvPr id="19" name="TextBox 18">
            <a:extLst>
              <a:ext uri="{FF2B5EF4-FFF2-40B4-BE49-F238E27FC236}">
                <a16:creationId xmlns:a16="http://schemas.microsoft.com/office/drawing/2014/main" id="{239FC8BD-4CB7-4DC4-A2B1-B28794F2FEDC}"/>
              </a:ext>
            </a:extLst>
          </p:cNvPr>
          <p:cNvSpPr txBox="1"/>
          <p:nvPr/>
        </p:nvSpPr>
        <p:spPr>
          <a:xfrm>
            <a:off x="303876" y="2345580"/>
            <a:ext cx="802888" cy="279307"/>
          </a:xfrm>
          <a:prstGeom prst="rect">
            <a:avLst/>
          </a:prstGeom>
          <a:noFill/>
        </p:spPr>
        <p:txBody>
          <a:bodyPr wrap="square" rtlCol="0">
            <a:spAutoFit/>
          </a:bodyPr>
          <a:lstStyle/>
          <a:p>
            <a:pPr marL="202406" indent="-202406">
              <a:lnSpc>
                <a:spcPct val="90000"/>
              </a:lnSpc>
              <a:spcAft>
                <a:spcPts val="450"/>
              </a:spcAft>
              <a:buClr>
                <a:schemeClr val="accent4"/>
              </a:buClr>
              <a:buFont typeface="Wingdings 3" panose="05040102010807070707" pitchFamily="18" charset="2"/>
              <a:buChar char=""/>
            </a:pPr>
            <a:r>
              <a:rPr lang="en-GB" sz="1350" dirty="0"/>
              <a:t>2006</a:t>
            </a:r>
          </a:p>
        </p:txBody>
      </p:sp>
      <p:sp>
        <p:nvSpPr>
          <p:cNvPr id="20" name="TextBox 19">
            <a:extLst>
              <a:ext uri="{FF2B5EF4-FFF2-40B4-BE49-F238E27FC236}">
                <a16:creationId xmlns:a16="http://schemas.microsoft.com/office/drawing/2014/main" id="{A3EE7EB2-99E3-483E-B309-1025982BA9B0}"/>
              </a:ext>
            </a:extLst>
          </p:cNvPr>
          <p:cNvSpPr txBox="1"/>
          <p:nvPr/>
        </p:nvSpPr>
        <p:spPr>
          <a:xfrm>
            <a:off x="303876" y="3249040"/>
            <a:ext cx="802888" cy="279307"/>
          </a:xfrm>
          <a:prstGeom prst="rect">
            <a:avLst/>
          </a:prstGeom>
          <a:noFill/>
        </p:spPr>
        <p:txBody>
          <a:bodyPr wrap="square" rtlCol="0">
            <a:spAutoFit/>
          </a:bodyPr>
          <a:lstStyle/>
          <a:p>
            <a:pPr marL="202406" indent="-202406">
              <a:lnSpc>
                <a:spcPct val="90000"/>
              </a:lnSpc>
              <a:spcAft>
                <a:spcPts val="450"/>
              </a:spcAft>
              <a:buClr>
                <a:schemeClr val="accent4"/>
              </a:buClr>
              <a:buFont typeface="Wingdings 3" panose="05040102010807070707" pitchFamily="18" charset="2"/>
              <a:buChar char=""/>
            </a:pPr>
            <a:r>
              <a:rPr lang="en-GB" sz="1350" dirty="0"/>
              <a:t>2005</a:t>
            </a:r>
          </a:p>
        </p:txBody>
      </p:sp>
      <p:sp>
        <p:nvSpPr>
          <p:cNvPr id="21" name="TextBox 20">
            <a:extLst>
              <a:ext uri="{FF2B5EF4-FFF2-40B4-BE49-F238E27FC236}">
                <a16:creationId xmlns:a16="http://schemas.microsoft.com/office/drawing/2014/main" id="{6F345D5C-9C72-4F40-801D-0CA9F1435BD9}"/>
              </a:ext>
            </a:extLst>
          </p:cNvPr>
          <p:cNvSpPr txBox="1"/>
          <p:nvPr/>
        </p:nvSpPr>
        <p:spPr>
          <a:xfrm>
            <a:off x="303876" y="4066581"/>
            <a:ext cx="802888" cy="279307"/>
          </a:xfrm>
          <a:prstGeom prst="rect">
            <a:avLst/>
          </a:prstGeom>
          <a:noFill/>
        </p:spPr>
        <p:txBody>
          <a:bodyPr wrap="square" rtlCol="0">
            <a:spAutoFit/>
          </a:bodyPr>
          <a:lstStyle/>
          <a:p>
            <a:pPr marL="202406" indent="-202406">
              <a:lnSpc>
                <a:spcPct val="90000"/>
              </a:lnSpc>
              <a:spcAft>
                <a:spcPts val="450"/>
              </a:spcAft>
              <a:buClr>
                <a:schemeClr val="accent4"/>
              </a:buClr>
              <a:buFont typeface="Wingdings 3" panose="05040102010807070707" pitchFamily="18" charset="2"/>
              <a:buChar char=""/>
            </a:pPr>
            <a:r>
              <a:rPr lang="en-GB" sz="1350" dirty="0"/>
              <a:t>2005</a:t>
            </a:r>
          </a:p>
        </p:txBody>
      </p:sp>
    </p:spTree>
    <p:extLst>
      <p:ext uri="{BB962C8B-B14F-4D97-AF65-F5344CB8AC3E}">
        <p14:creationId xmlns:p14="http://schemas.microsoft.com/office/powerpoint/2010/main" val="350231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7394A-1F99-47CD-8623-F35549AA4147}"/>
              </a:ext>
            </a:extLst>
          </p:cNvPr>
          <p:cNvSpPr>
            <a:spLocks noGrp="1"/>
          </p:cNvSpPr>
          <p:nvPr>
            <p:ph type="body" sz="quarter" idx="13"/>
          </p:nvPr>
        </p:nvSpPr>
        <p:spPr/>
        <p:txBody>
          <a:bodyPr/>
          <a:lstStyle/>
          <a:p>
            <a:r>
              <a:rPr lang="en-GB" dirty="0"/>
              <a:t>World’s biggest data breaches – now</a:t>
            </a:r>
          </a:p>
        </p:txBody>
      </p:sp>
      <p:grpSp>
        <p:nvGrpSpPr>
          <p:cNvPr id="5" name="Group 4">
            <a:extLst>
              <a:ext uri="{FF2B5EF4-FFF2-40B4-BE49-F238E27FC236}">
                <a16:creationId xmlns:a16="http://schemas.microsoft.com/office/drawing/2014/main" id="{58DB1D39-7F1E-42AD-B4CD-48CB12DE64B0}"/>
              </a:ext>
            </a:extLst>
          </p:cNvPr>
          <p:cNvGrpSpPr/>
          <p:nvPr/>
        </p:nvGrpSpPr>
        <p:grpSpPr>
          <a:xfrm>
            <a:off x="5982711" y="1218256"/>
            <a:ext cx="2391671" cy="1165060"/>
            <a:chOff x="7950819" y="2728647"/>
            <a:chExt cx="3188894" cy="1553413"/>
          </a:xfrm>
        </p:grpSpPr>
        <p:sp>
          <p:nvSpPr>
            <p:cNvPr id="6" name="Flowchart: Connector 5">
              <a:extLst>
                <a:ext uri="{FF2B5EF4-FFF2-40B4-BE49-F238E27FC236}">
                  <a16:creationId xmlns:a16="http://schemas.microsoft.com/office/drawing/2014/main" id="{E843C596-5869-444C-9D86-DE3D84E5CEBA}"/>
                </a:ext>
              </a:extLst>
            </p:cNvPr>
            <p:cNvSpPr/>
            <p:nvPr/>
          </p:nvSpPr>
          <p:spPr>
            <a:xfrm>
              <a:off x="7950819" y="3058466"/>
              <a:ext cx="255600" cy="256510"/>
            </a:xfrm>
            <a:prstGeom prst="flowChartConnector">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Flowchart: Connector 6">
              <a:extLst>
                <a:ext uri="{FF2B5EF4-FFF2-40B4-BE49-F238E27FC236}">
                  <a16:creationId xmlns:a16="http://schemas.microsoft.com/office/drawing/2014/main" id="{AD9AACFE-B841-4B03-943F-4EDE7EBCE684}"/>
                </a:ext>
              </a:extLst>
            </p:cNvPr>
            <p:cNvSpPr/>
            <p:nvPr/>
          </p:nvSpPr>
          <p:spPr>
            <a:xfrm>
              <a:off x="7952550" y="3366043"/>
              <a:ext cx="255600" cy="256510"/>
            </a:xfrm>
            <a:prstGeom prst="flowChart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Flowchart: Connector 7">
              <a:extLst>
                <a:ext uri="{FF2B5EF4-FFF2-40B4-BE49-F238E27FC236}">
                  <a16:creationId xmlns:a16="http://schemas.microsoft.com/office/drawing/2014/main" id="{634BB227-81F4-48D5-810C-9C0DA6A6D649}"/>
                </a:ext>
              </a:extLst>
            </p:cNvPr>
            <p:cNvSpPr/>
            <p:nvPr/>
          </p:nvSpPr>
          <p:spPr>
            <a:xfrm>
              <a:off x="7954763" y="3665018"/>
              <a:ext cx="255600" cy="256510"/>
            </a:xfrm>
            <a:prstGeom prst="flowChartConnector">
              <a:avLst/>
            </a:prstGeom>
            <a:solidFill>
              <a:srgbClr val="AE7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Flowchart: Connector 8">
              <a:extLst>
                <a:ext uri="{FF2B5EF4-FFF2-40B4-BE49-F238E27FC236}">
                  <a16:creationId xmlns:a16="http://schemas.microsoft.com/office/drawing/2014/main" id="{E55607A4-4B0B-4F97-8587-622782D8CBD6}"/>
                </a:ext>
              </a:extLst>
            </p:cNvPr>
            <p:cNvSpPr/>
            <p:nvPr/>
          </p:nvSpPr>
          <p:spPr>
            <a:xfrm>
              <a:off x="7956621" y="3975235"/>
              <a:ext cx="255600" cy="256510"/>
            </a:xfrm>
            <a:prstGeom prst="flowChartConnector">
              <a:avLst/>
            </a:prstGeom>
            <a:solidFill>
              <a:srgbClr val="AEA04E"/>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nvGrpSpPr>
            <p:cNvPr id="10" name="Group 9">
              <a:extLst>
                <a:ext uri="{FF2B5EF4-FFF2-40B4-BE49-F238E27FC236}">
                  <a16:creationId xmlns:a16="http://schemas.microsoft.com/office/drawing/2014/main" id="{9D577DD9-0603-4F6A-92D9-398FE50E5ED6}"/>
                </a:ext>
              </a:extLst>
            </p:cNvPr>
            <p:cNvGrpSpPr/>
            <p:nvPr/>
          </p:nvGrpSpPr>
          <p:grpSpPr>
            <a:xfrm>
              <a:off x="7950819" y="2728647"/>
              <a:ext cx="3188894" cy="1553413"/>
              <a:chOff x="7950819" y="2743168"/>
              <a:chExt cx="3188894" cy="1553413"/>
            </a:xfrm>
          </p:grpSpPr>
          <p:sp>
            <p:nvSpPr>
              <p:cNvPr id="11" name="Flowchart: Connector 10">
                <a:extLst>
                  <a:ext uri="{FF2B5EF4-FFF2-40B4-BE49-F238E27FC236}">
                    <a16:creationId xmlns:a16="http://schemas.microsoft.com/office/drawing/2014/main" id="{3BCEFF54-55AA-4034-AB3A-63A24EF8EA06}"/>
                  </a:ext>
                </a:extLst>
              </p:cNvPr>
              <p:cNvSpPr/>
              <p:nvPr/>
            </p:nvSpPr>
            <p:spPr>
              <a:xfrm>
                <a:off x="7950819" y="2779560"/>
                <a:ext cx="255600" cy="256510"/>
              </a:xfrm>
              <a:prstGeom prst="flowChartConnecto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TextBox 11">
                <a:extLst>
                  <a:ext uri="{FF2B5EF4-FFF2-40B4-BE49-F238E27FC236}">
                    <a16:creationId xmlns:a16="http://schemas.microsoft.com/office/drawing/2014/main" id="{51FA5A3D-47C8-4603-9954-F429CD123CB1}"/>
                  </a:ext>
                </a:extLst>
              </p:cNvPr>
              <p:cNvSpPr txBox="1"/>
              <p:nvPr/>
            </p:nvSpPr>
            <p:spPr>
              <a:xfrm>
                <a:off x="8322531" y="2743168"/>
                <a:ext cx="2359981" cy="344709"/>
              </a:xfrm>
              <a:prstGeom prst="rect">
                <a:avLst/>
              </a:prstGeom>
              <a:noFill/>
            </p:spPr>
            <p:txBody>
              <a:bodyPr wrap="square" rtlCol="0">
                <a:spAutoFit/>
              </a:bodyPr>
              <a:lstStyle/>
              <a:p>
                <a:pPr>
                  <a:lnSpc>
                    <a:spcPct val="90000"/>
                  </a:lnSpc>
                  <a:spcAft>
                    <a:spcPts val="450"/>
                  </a:spcAft>
                  <a:buClr>
                    <a:schemeClr val="accent4"/>
                  </a:buClr>
                </a:pPr>
                <a:r>
                  <a:rPr lang="en-GB" sz="1200" dirty="0"/>
                  <a:t>accidentally published</a:t>
                </a:r>
              </a:p>
            </p:txBody>
          </p:sp>
          <p:sp>
            <p:nvSpPr>
              <p:cNvPr id="13" name="TextBox 12">
                <a:extLst>
                  <a:ext uri="{FF2B5EF4-FFF2-40B4-BE49-F238E27FC236}">
                    <a16:creationId xmlns:a16="http://schemas.microsoft.com/office/drawing/2014/main" id="{AFD976C9-AE8A-483B-98F1-3A5D563EFCF1}"/>
                  </a:ext>
                </a:extLst>
              </p:cNvPr>
              <p:cNvSpPr txBox="1"/>
              <p:nvPr/>
            </p:nvSpPr>
            <p:spPr>
              <a:xfrm>
                <a:off x="8334818" y="3067120"/>
                <a:ext cx="2359981" cy="344709"/>
              </a:xfrm>
              <a:prstGeom prst="rect">
                <a:avLst/>
              </a:prstGeom>
              <a:noFill/>
            </p:spPr>
            <p:txBody>
              <a:bodyPr wrap="square" rtlCol="0">
                <a:spAutoFit/>
              </a:bodyPr>
              <a:lstStyle/>
              <a:p>
                <a:pPr>
                  <a:lnSpc>
                    <a:spcPct val="90000"/>
                  </a:lnSpc>
                  <a:spcAft>
                    <a:spcPts val="450"/>
                  </a:spcAft>
                  <a:buClr>
                    <a:schemeClr val="accent4"/>
                  </a:buClr>
                </a:pPr>
                <a:r>
                  <a:rPr lang="en-GB" sz="1200" dirty="0"/>
                  <a:t>hacked</a:t>
                </a:r>
              </a:p>
            </p:txBody>
          </p:sp>
          <p:sp>
            <p:nvSpPr>
              <p:cNvPr id="14" name="TextBox 13">
                <a:extLst>
                  <a:ext uri="{FF2B5EF4-FFF2-40B4-BE49-F238E27FC236}">
                    <a16:creationId xmlns:a16="http://schemas.microsoft.com/office/drawing/2014/main" id="{E3FD8BA1-F5B0-4D28-8870-0B86F9DE1807}"/>
                  </a:ext>
                </a:extLst>
              </p:cNvPr>
              <p:cNvSpPr txBox="1"/>
              <p:nvPr/>
            </p:nvSpPr>
            <p:spPr>
              <a:xfrm>
                <a:off x="8334818" y="3338719"/>
                <a:ext cx="2359981" cy="344709"/>
              </a:xfrm>
              <a:prstGeom prst="rect">
                <a:avLst/>
              </a:prstGeom>
              <a:noFill/>
            </p:spPr>
            <p:txBody>
              <a:bodyPr wrap="square" rtlCol="0">
                <a:spAutoFit/>
              </a:bodyPr>
              <a:lstStyle/>
              <a:p>
                <a:pPr>
                  <a:lnSpc>
                    <a:spcPct val="90000"/>
                  </a:lnSpc>
                  <a:spcAft>
                    <a:spcPts val="450"/>
                  </a:spcAft>
                  <a:buClr>
                    <a:schemeClr val="accent4"/>
                  </a:buClr>
                </a:pPr>
                <a:r>
                  <a:rPr lang="en-GB" sz="1200" dirty="0"/>
                  <a:t>inside job</a:t>
                </a:r>
              </a:p>
            </p:txBody>
          </p:sp>
          <p:sp>
            <p:nvSpPr>
              <p:cNvPr id="15" name="TextBox 14">
                <a:extLst>
                  <a:ext uri="{FF2B5EF4-FFF2-40B4-BE49-F238E27FC236}">
                    <a16:creationId xmlns:a16="http://schemas.microsoft.com/office/drawing/2014/main" id="{31FBA63E-E856-4C85-9F34-047FDFAAC7CE}"/>
                  </a:ext>
                </a:extLst>
              </p:cNvPr>
              <p:cNvSpPr txBox="1"/>
              <p:nvPr/>
            </p:nvSpPr>
            <p:spPr>
              <a:xfrm>
                <a:off x="8334818" y="3631883"/>
                <a:ext cx="2804895" cy="344709"/>
              </a:xfrm>
              <a:prstGeom prst="rect">
                <a:avLst/>
              </a:prstGeom>
              <a:noFill/>
            </p:spPr>
            <p:txBody>
              <a:bodyPr wrap="square" rtlCol="0">
                <a:spAutoFit/>
              </a:bodyPr>
              <a:lstStyle/>
              <a:p>
                <a:pPr>
                  <a:lnSpc>
                    <a:spcPct val="90000"/>
                  </a:lnSpc>
                  <a:spcAft>
                    <a:spcPts val="450"/>
                  </a:spcAft>
                  <a:buClr>
                    <a:schemeClr val="accent4"/>
                  </a:buClr>
                </a:pPr>
                <a:r>
                  <a:rPr lang="en-GB" sz="1200" dirty="0"/>
                  <a:t>lost/stolen device or media</a:t>
                </a:r>
              </a:p>
            </p:txBody>
          </p:sp>
          <p:sp>
            <p:nvSpPr>
              <p:cNvPr id="16" name="TextBox 15">
                <a:extLst>
                  <a:ext uri="{FF2B5EF4-FFF2-40B4-BE49-F238E27FC236}">
                    <a16:creationId xmlns:a16="http://schemas.microsoft.com/office/drawing/2014/main" id="{2771804A-B7DE-42F6-937A-5E13280BC668}"/>
                  </a:ext>
                </a:extLst>
              </p:cNvPr>
              <p:cNvSpPr txBox="1"/>
              <p:nvPr/>
            </p:nvSpPr>
            <p:spPr>
              <a:xfrm>
                <a:off x="8334818" y="3951872"/>
                <a:ext cx="2359981" cy="344709"/>
              </a:xfrm>
              <a:prstGeom prst="rect">
                <a:avLst/>
              </a:prstGeom>
              <a:noFill/>
            </p:spPr>
            <p:txBody>
              <a:bodyPr wrap="square" rtlCol="0">
                <a:spAutoFit/>
              </a:bodyPr>
              <a:lstStyle/>
              <a:p>
                <a:pPr>
                  <a:lnSpc>
                    <a:spcPct val="90000"/>
                  </a:lnSpc>
                  <a:spcAft>
                    <a:spcPts val="450"/>
                  </a:spcAft>
                  <a:buClr>
                    <a:schemeClr val="accent4"/>
                  </a:buClr>
                </a:pPr>
                <a:r>
                  <a:rPr lang="en-GB" sz="1200" dirty="0"/>
                  <a:t>Poor security</a:t>
                </a:r>
              </a:p>
            </p:txBody>
          </p:sp>
        </p:grpSp>
      </p:grpSp>
      <p:sp>
        <p:nvSpPr>
          <p:cNvPr id="17" name="TextBox 16">
            <a:extLst>
              <a:ext uri="{FF2B5EF4-FFF2-40B4-BE49-F238E27FC236}">
                <a16:creationId xmlns:a16="http://schemas.microsoft.com/office/drawing/2014/main" id="{1CC567A2-BDBA-48B8-A43E-9180A887A719}"/>
              </a:ext>
            </a:extLst>
          </p:cNvPr>
          <p:cNvSpPr txBox="1"/>
          <p:nvPr/>
        </p:nvSpPr>
        <p:spPr>
          <a:xfrm>
            <a:off x="5513307" y="4460761"/>
            <a:ext cx="2336858" cy="551177"/>
          </a:xfrm>
          <a:prstGeom prst="rect">
            <a:avLst/>
          </a:prstGeom>
          <a:noFill/>
        </p:spPr>
        <p:txBody>
          <a:bodyPr wrap="none" rtlCol="0">
            <a:spAutoFit/>
          </a:bodyPr>
          <a:lstStyle/>
          <a:p>
            <a:pPr marL="202406" indent="-202406">
              <a:lnSpc>
                <a:spcPct val="90000"/>
              </a:lnSpc>
              <a:spcAft>
                <a:spcPts val="450"/>
              </a:spcAft>
              <a:buClr>
                <a:schemeClr val="accent4"/>
              </a:buClr>
              <a:buFont typeface="Wingdings 3" panose="05040102010807070707" pitchFamily="18" charset="2"/>
              <a:buChar char=""/>
            </a:pPr>
            <a:r>
              <a:rPr lang="en-GB" sz="1050" dirty="0">
                <a:latin typeface="+mj-lt"/>
              </a:rPr>
              <a:t>Source: Information is Beautiful  </a:t>
            </a:r>
          </a:p>
          <a:p>
            <a:pPr marL="202406" indent="-202406">
              <a:lnSpc>
                <a:spcPct val="90000"/>
              </a:lnSpc>
              <a:spcAft>
                <a:spcPts val="450"/>
              </a:spcAft>
              <a:buClr>
                <a:schemeClr val="accent4"/>
              </a:buClr>
              <a:buFont typeface="Wingdings 3" panose="05040102010807070707" pitchFamily="18" charset="2"/>
              <a:buChar char=""/>
            </a:pPr>
            <a:endParaRPr lang="en-GB" dirty="0" err="1"/>
          </a:p>
        </p:txBody>
      </p:sp>
      <p:pic>
        <p:nvPicPr>
          <p:cNvPr id="23" name="Content Placeholder 22">
            <a:extLst>
              <a:ext uri="{FF2B5EF4-FFF2-40B4-BE49-F238E27FC236}">
                <a16:creationId xmlns:a16="http://schemas.microsoft.com/office/drawing/2014/main" id="{5F9A7A4C-591B-492E-8BF1-2659020A90B4}"/>
              </a:ext>
            </a:extLst>
          </p:cNvPr>
          <p:cNvPicPr>
            <a:picLocks noGrp="1" noChangeAspect="1"/>
          </p:cNvPicPr>
          <p:nvPr>
            <p:ph sz="quarter" idx="16"/>
          </p:nvPr>
        </p:nvPicPr>
        <p:blipFill>
          <a:blip r:embed="rId3"/>
          <a:stretch>
            <a:fillRect/>
          </a:stretch>
        </p:blipFill>
        <p:spPr>
          <a:xfrm>
            <a:off x="999771" y="956196"/>
            <a:ext cx="3180343" cy="3851373"/>
          </a:xfrm>
          <a:prstGeom prst="rect">
            <a:avLst/>
          </a:prstGeom>
        </p:spPr>
      </p:pic>
      <p:sp>
        <p:nvSpPr>
          <p:cNvPr id="24" name="TextBox 23">
            <a:extLst>
              <a:ext uri="{FF2B5EF4-FFF2-40B4-BE49-F238E27FC236}">
                <a16:creationId xmlns:a16="http://schemas.microsoft.com/office/drawing/2014/main" id="{2B5D41A1-D2D6-4CA4-92CA-396C493F6540}"/>
              </a:ext>
            </a:extLst>
          </p:cNvPr>
          <p:cNvSpPr txBox="1"/>
          <p:nvPr/>
        </p:nvSpPr>
        <p:spPr>
          <a:xfrm>
            <a:off x="650043" y="956196"/>
            <a:ext cx="509451" cy="216982"/>
          </a:xfrm>
          <a:prstGeom prst="rect">
            <a:avLst/>
          </a:prstGeom>
          <a:solidFill>
            <a:schemeClr val="bg1"/>
          </a:solidFill>
        </p:spPr>
        <p:txBody>
          <a:bodyPr wrap="square" rtlCol="0">
            <a:spAutoFit/>
          </a:bodyPr>
          <a:lstStyle/>
          <a:p>
            <a:pPr algn="r">
              <a:lnSpc>
                <a:spcPct val="90000"/>
              </a:lnSpc>
              <a:spcAft>
                <a:spcPts val="450"/>
              </a:spcAft>
              <a:buClr>
                <a:schemeClr val="accent4"/>
              </a:buClr>
            </a:pPr>
            <a:r>
              <a:rPr lang="en-GB" sz="900" dirty="0"/>
              <a:t>2017</a:t>
            </a:r>
          </a:p>
        </p:txBody>
      </p:sp>
      <p:sp>
        <p:nvSpPr>
          <p:cNvPr id="25" name="TextBox 24">
            <a:extLst>
              <a:ext uri="{FF2B5EF4-FFF2-40B4-BE49-F238E27FC236}">
                <a16:creationId xmlns:a16="http://schemas.microsoft.com/office/drawing/2014/main" id="{80D8EE35-87C4-4E9C-9874-95CADFEC71EC}"/>
              </a:ext>
            </a:extLst>
          </p:cNvPr>
          <p:cNvSpPr txBox="1"/>
          <p:nvPr/>
        </p:nvSpPr>
        <p:spPr>
          <a:xfrm>
            <a:off x="650043" y="1855891"/>
            <a:ext cx="509451" cy="216982"/>
          </a:xfrm>
          <a:prstGeom prst="rect">
            <a:avLst/>
          </a:prstGeom>
          <a:solidFill>
            <a:schemeClr val="bg1"/>
          </a:solidFill>
        </p:spPr>
        <p:txBody>
          <a:bodyPr wrap="square" rtlCol="0">
            <a:spAutoFit/>
          </a:bodyPr>
          <a:lstStyle/>
          <a:p>
            <a:pPr algn="r">
              <a:lnSpc>
                <a:spcPct val="90000"/>
              </a:lnSpc>
              <a:spcAft>
                <a:spcPts val="450"/>
              </a:spcAft>
              <a:buClr>
                <a:schemeClr val="accent4"/>
              </a:buClr>
            </a:pPr>
            <a:r>
              <a:rPr lang="en-GB" sz="900" dirty="0"/>
              <a:t>2016</a:t>
            </a:r>
          </a:p>
        </p:txBody>
      </p:sp>
      <p:sp>
        <p:nvSpPr>
          <p:cNvPr id="26" name="TextBox 25">
            <a:extLst>
              <a:ext uri="{FF2B5EF4-FFF2-40B4-BE49-F238E27FC236}">
                <a16:creationId xmlns:a16="http://schemas.microsoft.com/office/drawing/2014/main" id="{00652584-8073-4E23-8B4F-A9D9D374C8D6}"/>
              </a:ext>
            </a:extLst>
          </p:cNvPr>
          <p:cNvSpPr txBox="1"/>
          <p:nvPr/>
        </p:nvSpPr>
        <p:spPr>
          <a:xfrm>
            <a:off x="650043" y="2855470"/>
            <a:ext cx="509451" cy="216982"/>
          </a:xfrm>
          <a:prstGeom prst="rect">
            <a:avLst/>
          </a:prstGeom>
          <a:solidFill>
            <a:schemeClr val="bg1"/>
          </a:solidFill>
        </p:spPr>
        <p:txBody>
          <a:bodyPr wrap="square" rtlCol="0">
            <a:spAutoFit/>
          </a:bodyPr>
          <a:lstStyle/>
          <a:p>
            <a:pPr algn="r">
              <a:lnSpc>
                <a:spcPct val="90000"/>
              </a:lnSpc>
              <a:spcAft>
                <a:spcPts val="450"/>
              </a:spcAft>
              <a:buClr>
                <a:schemeClr val="accent4"/>
              </a:buClr>
            </a:pPr>
            <a:r>
              <a:rPr lang="en-GB" sz="900" dirty="0"/>
              <a:t>2015</a:t>
            </a:r>
          </a:p>
        </p:txBody>
      </p:sp>
      <p:sp>
        <p:nvSpPr>
          <p:cNvPr id="27" name="TextBox 26">
            <a:extLst>
              <a:ext uri="{FF2B5EF4-FFF2-40B4-BE49-F238E27FC236}">
                <a16:creationId xmlns:a16="http://schemas.microsoft.com/office/drawing/2014/main" id="{3F8AD97B-8280-48CB-BB47-88CB82106E8A}"/>
              </a:ext>
            </a:extLst>
          </p:cNvPr>
          <p:cNvSpPr txBox="1"/>
          <p:nvPr/>
        </p:nvSpPr>
        <p:spPr>
          <a:xfrm>
            <a:off x="650043" y="3752955"/>
            <a:ext cx="509451" cy="216982"/>
          </a:xfrm>
          <a:prstGeom prst="rect">
            <a:avLst/>
          </a:prstGeom>
          <a:solidFill>
            <a:schemeClr val="bg1"/>
          </a:solidFill>
        </p:spPr>
        <p:txBody>
          <a:bodyPr wrap="square" rtlCol="0">
            <a:spAutoFit/>
          </a:bodyPr>
          <a:lstStyle/>
          <a:p>
            <a:pPr algn="r">
              <a:lnSpc>
                <a:spcPct val="90000"/>
              </a:lnSpc>
              <a:spcAft>
                <a:spcPts val="450"/>
              </a:spcAft>
              <a:buClr>
                <a:schemeClr val="accent4"/>
              </a:buClr>
            </a:pPr>
            <a:r>
              <a:rPr lang="en-GB" sz="900" dirty="0"/>
              <a:t>2014</a:t>
            </a:r>
          </a:p>
        </p:txBody>
      </p:sp>
    </p:spTree>
    <p:extLst>
      <p:ext uri="{BB962C8B-B14F-4D97-AF65-F5344CB8AC3E}">
        <p14:creationId xmlns:p14="http://schemas.microsoft.com/office/powerpoint/2010/main" val="2000346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a:xfrm>
            <a:off x="3995722" y="973138"/>
            <a:ext cx="4968893" cy="331200"/>
          </a:xfrm>
        </p:spPr>
        <p:txBody>
          <a:bodyPr/>
          <a:lstStyle/>
          <a:p>
            <a:r>
              <a:rPr lang="en-GB" dirty="0"/>
              <a:t>The extent of the (reported) problem</a:t>
            </a:r>
          </a:p>
        </p:txBody>
      </p:sp>
      <p:sp>
        <p:nvSpPr>
          <p:cNvPr id="12" name="Title 11"/>
          <p:cNvSpPr>
            <a:spLocks noGrp="1"/>
          </p:cNvSpPr>
          <p:nvPr>
            <p:ph type="title"/>
            <p:custDataLst>
              <p:tags r:id="rId1"/>
            </p:custDataLst>
          </p:nvPr>
        </p:nvSpPr>
        <p:spPr/>
        <p:txBody>
          <a:bodyPr/>
          <a:lstStyle/>
          <a:p>
            <a:r>
              <a:rPr lang="en-GB" dirty="0"/>
              <a:t>Reported cyber breaches, 2017</a:t>
            </a:r>
          </a:p>
        </p:txBody>
      </p:sp>
      <p:grpSp>
        <p:nvGrpSpPr>
          <p:cNvPr id="15" name="Group 14"/>
          <p:cNvGrpSpPr/>
          <p:nvPr/>
        </p:nvGrpSpPr>
        <p:grpSpPr>
          <a:xfrm>
            <a:off x="3995722" y="1956547"/>
            <a:ext cx="4968893" cy="1446308"/>
            <a:chOff x="3995722" y="1956547"/>
            <a:chExt cx="4968893" cy="1446308"/>
          </a:xfrm>
        </p:grpSpPr>
        <p:sp>
          <p:nvSpPr>
            <p:cNvPr id="17" name="Freeform: Shape 16"/>
            <p:cNvSpPr/>
            <p:nvPr/>
          </p:nvSpPr>
          <p:spPr>
            <a:xfrm>
              <a:off x="3995722" y="1956547"/>
              <a:ext cx="1446308" cy="1446308"/>
            </a:xfrm>
            <a:custGeom>
              <a:avLst/>
              <a:gdLst>
                <a:gd name="connsiteX0" fmla="*/ 0 w 1182776"/>
                <a:gd name="connsiteY0" fmla="*/ 591388 h 1182776"/>
                <a:gd name="connsiteX1" fmla="*/ 591388 w 1182776"/>
                <a:gd name="connsiteY1" fmla="*/ 0 h 1182776"/>
                <a:gd name="connsiteX2" fmla="*/ 1182776 w 1182776"/>
                <a:gd name="connsiteY2" fmla="*/ 591388 h 1182776"/>
                <a:gd name="connsiteX3" fmla="*/ 591388 w 1182776"/>
                <a:gd name="connsiteY3" fmla="*/ 1182776 h 1182776"/>
                <a:gd name="connsiteX4" fmla="*/ 0 w 1182776"/>
                <a:gd name="connsiteY4" fmla="*/ 591388 h 118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776" h="1182776">
                  <a:moveTo>
                    <a:pt x="0" y="591388"/>
                  </a:moveTo>
                  <a:cubicBezTo>
                    <a:pt x="0" y="264773"/>
                    <a:pt x="264773" y="0"/>
                    <a:pt x="591388" y="0"/>
                  </a:cubicBezTo>
                  <a:cubicBezTo>
                    <a:pt x="918003" y="0"/>
                    <a:pt x="1182776" y="264773"/>
                    <a:pt x="1182776" y="591388"/>
                  </a:cubicBezTo>
                  <a:cubicBezTo>
                    <a:pt x="1182776" y="918003"/>
                    <a:pt x="918003" y="1182776"/>
                    <a:pt x="591388" y="1182776"/>
                  </a:cubicBezTo>
                  <a:cubicBezTo>
                    <a:pt x="264773" y="1182776"/>
                    <a:pt x="0" y="918003"/>
                    <a:pt x="0" y="591388"/>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238306" tIns="190994" rIns="238306" bIns="190994" numCol="1" spcCol="1270" anchor="ctr" anchorCtr="0">
              <a:noAutofit/>
            </a:bodyPr>
            <a:lstStyle/>
            <a:p>
              <a:pPr marL="0" lvl="0" indent="0" algn="ctr" defTabSz="600075">
                <a:lnSpc>
                  <a:spcPct val="90000"/>
                </a:lnSpc>
                <a:spcBef>
                  <a:spcPct val="0"/>
                </a:spcBef>
                <a:spcAft>
                  <a:spcPct val="35000"/>
                </a:spcAft>
                <a:buNone/>
              </a:pPr>
              <a:r>
                <a:rPr lang="en-GB" dirty="0">
                  <a:solidFill>
                    <a:schemeClr val="bg1"/>
                  </a:solidFill>
                </a:rPr>
                <a:t>5</a:t>
              </a:r>
              <a:r>
                <a:rPr lang="en-GB" kern="1200" dirty="0">
                  <a:solidFill>
                    <a:schemeClr val="bg1"/>
                  </a:solidFill>
                </a:rPr>
                <a:t>3,000 incidents</a:t>
              </a:r>
            </a:p>
          </p:txBody>
        </p:sp>
        <p:sp>
          <p:nvSpPr>
            <p:cNvPr id="18" name="Freeform: Shape 17"/>
            <p:cNvSpPr/>
            <p:nvPr/>
          </p:nvSpPr>
          <p:spPr>
            <a:xfrm>
              <a:off x="5169917" y="1956547"/>
              <a:ext cx="1446308" cy="1446308"/>
            </a:xfrm>
            <a:custGeom>
              <a:avLst/>
              <a:gdLst>
                <a:gd name="connsiteX0" fmla="*/ 0 w 1182776"/>
                <a:gd name="connsiteY0" fmla="*/ 591388 h 1182776"/>
                <a:gd name="connsiteX1" fmla="*/ 591388 w 1182776"/>
                <a:gd name="connsiteY1" fmla="*/ 0 h 1182776"/>
                <a:gd name="connsiteX2" fmla="*/ 1182776 w 1182776"/>
                <a:gd name="connsiteY2" fmla="*/ 591388 h 1182776"/>
                <a:gd name="connsiteX3" fmla="*/ 591388 w 1182776"/>
                <a:gd name="connsiteY3" fmla="*/ 1182776 h 1182776"/>
                <a:gd name="connsiteX4" fmla="*/ 0 w 1182776"/>
                <a:gd name="connsiteY4" fmla="*/ 591388 h 118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776" h="1182776">
                  <a:moveTo>
                    <a:pt x="0" y="591388"/>
                  </a:moveTo>
                  <a:cubicBezTo>
                    <a:pt x="0" y="264773"/>
                    <a:pt x="264773" y="0"/>
                    <a:pt x="591388" y="0"/>
                  </a:cubicBezTo>
                  <a:cubicBezTo>
                    <a:pt x="918003" y="0"/>
                    <a:pt x="1182776" y="264773"/>
                    <a:pt x="1182776" y="591388"/>
                  </a:cubicBezTo>
                  <a:cubicBezTo>
                    <a:pt x="1182776" y="918003"/>
                    <a:pt x="918003" y="1182776"/>
                    <a:pt x="591388" y="1182776"/>
                  </a:cubicBezTo>
                  <a:cubicBezTo>
                    <a:pt x="264773" y="1182776"/>
                    <a:pt x="0" y="918003"/>
                    <a:pt x="0" y="591388"/>
                  </a:cubicBezTo>
                  <a:close/>
                </a:path>
              </a:pathLst>
            </a:custGeom>
            <a:ln w="9525">
              <a:solidFill>
                <a:schemeClr val="bg1"/>
              </a:solidFill>
            </a:ln>
          </p:spPr>
          <p:style>
            <a:lnRef idx="2">
              <a:scrgbClr r="0" g="0" b="0"/>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238306" tIns="190994" rIns="238306" bIns="190994" numCol="1" spcCol="1270" anchor="ctr" anchorCtr="0">
              <a:noAutofit/>
            </a:bodyPr>
            <a:lstStyle/>
            <a:p>
              <a:pPr marL="0" lvl="0" indent="0" algn="ctr" defTabSz="600075">
                <a:lnSpc>
                  <a:spcPct val="90000"/>
                </a:lnSpc>
                <a:spcBef>
                  <a:spcPct val="0"/>
                </a:spcBef>
                <a:spcAft>
                  <a:spcPct val="35000"/>
                </a:spcAft>
                <a:buNone/>
              </a:pPr>
              <a:r>
                <a:rPr lang="en-GB" kern="1200" dirty="0">
                  <a:solidFill>
                    <a:schemeClr val="bg1"/>
                  </a:solidFill>
                </a:rPr>
                <a:t>2,216 </a:t>
              </a:r>
              <a:r>
                <a:rPr lang="en-GB" sz="1400" kern="1200" dirty="0">
                  <a:solidFill>
                    <a:schemeClr val="bg1"/>
                  </a:solidFill>
                </a:rPr>
                <a:t>confirmed</a:t>
              </a:r>
            </a:p>
            <a:p>
              <a:pPr marL="0" lvl="0" indent="0" algn="ctr" defTabSz="600075">
                <a:lnSpc>
                  <a:spcPct val="90000"/>
                </a:lnSpc>
                <a:spcBef>
                  <a:spcPct val="0"/>
                </a:spcBef>
                <a:spcAft>
                  <a:spcPct val="35000"/>
                </a:spcAft>
                <a:buNone/>
              </a:pPr>
              <a:r>
                <a:rPr lang="en-GB" sz="1400" kern="1200" dirty="0">
                  <a:solidFill>
                    <a:schemeClr val="bg1"/>
                  </a:solidFill>
                </a:rPr>
                <a:t>breaches</a:t>
              </a:r>
              <a:endParaRPr lang="en-GB" kern="1200" dirty="0">
                <a:solidFill>
                  <a:schemeClr val="bg1"/>
                </a:solidFill>
              </a:endParaRPr>
            </a:p>
          </p:txBody>
        </p:sp>
        <p:sp>
          <p:nvSpPr>
            <p:cNvPr id="19" name="Freeform: Shape 18"/>
            <p:cNvSpPr/>
            <p:nvPr/>
          </p:nvSpPr>
          <p:spPr>
            <a:xfrm>
              <a:off x="6344112" y="1956547"/>
              <a:ext cx="1446308" cy="1446308"/>
            </a:xfrm>
            <a:custGeom>
              <a:avLst/>
              <a:gdLst>
                <a:gd name="connsiteX0" fmla="*/ 0 w 1182776"/>
                <a:gd name="connsiteY0" fmla="*/ 591388 h 1182776"/>
                <a:gd name="connsiteX1" fmla="*/ 591388 w 1182776"/>
                <a:gd name="connsiteY1" fmla="*/ 0 h 1182776"/>
                <a:gd name="connsiteX2" fmla="*/ 1182776 w 1182776"/>
                <a:gd name="connsiteY2" fmla="*/ 591388 h 1182776"/>
                <a:gd name="connsiteX3" fmla="*/ 591388 w 1182776"/>
                <a:gd name="connsiteY3" fmla="*/ 1182776 h 1182776"/>
                <a:gd name="connsiteX4" fmla="*/ 0 w 1182776"/>
                <a:gd name="connsiteY4" fmla="*/ 591388 h 118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776" h="1182776">
                  <a:moveTo>
                    <a:pt x="0" y="591388"/>
                  </a:moveTo>
                  <a:cubicBezTo>
                    <a:pt x="0" y="264773"/>
                    <a:pt x="264773" y="0"/>
                    <a:pt x="591388" y="0"/>
                  </a:cubicBezTo>
                  <a:cubicBezTo>
                    <a:pt x="918003" y="0"/>
                    <a:pt x="1182776" y="264773"/>
                    <a:pt x="1182776" y="591388"/>
                  </a:cubicBezTo>
                  <a:cubicBezTo>
                    <a:pt x="1182776" y="918003"/>
                    <a:pt x="918003" y="1182776"/>
                    <a:pt x="591388" y="1182776"/>
                  </a:cubicBezTo>
                  <a:cubicBezTo>
                    <a:pt x="264773" y="1182776"/>
                    <a:pt x="0" y="918003"/>
                    <a:pt x="0" y="591388"/>
                  </a:cubicBezTo>
                  <a:close/>
                </a:path>
              </a:pathLst>
            </a:custGeom>
            <a:ln w="9525">
              <a:solidFill>
                <a:schemeClr val="bg1"/>
              </a:solidFill>
            </a:ln>
          </p:spPr>
          <p:style>
            <a:lnRef idx="2">
              <a:scrgbClr r="0" g="0" b="0"/>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238306" tIns="190994" rIns="238306" bIns="190994" numCol="1" spcCol="1270" anchor="ctr" anchorCtr="0">
              <a:noAutofit/>
            </a:bodyPr>
            <a:lstStyle/>
            <a:p>
              <a:pPr marL="0" lvl="0" indent="0" algn="ctr" defTabSz="600075">
                <a:lnSpc>
                  <a:spcPct val="90000"/>
                </a:lnSpc>
                <a:spcBef>
                  <a:spcPct val="0"/>
                </a:spcBef>
                <a:spcAft>
                  <a:spcPct val="35000"/>
                </a:spcAft>
                <a:buNone/>
              </a:pPr>
              <a:r>
                <a:rPr lang="en-GB" kern="1200" dirty="0">
                  <a:solidFill>
                    <a:schemeClr val="bg1"/>
                  </a:solidFill>
                </a:rPr>
                <a:t>73%</a:t>
              </a:r>
            </a:p>
            <a:p>
              <a:pPr marL="0" lvl="0" indent="0" algn="ctr" defTabSz="600075">
                <a:lnSpc>
                  <a:spcPct val="90000"/>
                </a:lnSpc>
                <a:spcBef>
                  <a:spcPct val="0"/>
                </a:spcBef>
                <a:spcAft>
                  <a:spcPct val="35000"/>
                </a:spcAft>
                <a:buNone/>
              </a:pPr>
              <a:r>
                <a:rPr lang="en-GB" sz="1400" kern="1200" dirty="0">
                  <a:solidFill>
                    <a:schemeClr val="bg1"/>
                  </a:solidFill>
                </a:rPr>
                <a:t>Per</a:t>
              </a:r>
              <a:r>
                <a:rPr lang="en-GB" sz="1400" dirty="0">
                  <a:solidFill>
                    <a:schemeClr val="bg1"/>
                  </a:solidFill>
                </a:rPr>
                <a:t>petrated by outsiders</a:t>
              </a:r>
              <a:endParaRPr lang="en-GB" sz="1400" kern="1200" dirty="0">
                <a:solidFill>
                  <a:schemeClr val="bg1"/>
                </a:solidFill>
              </a:endParaRPr>
            </a:p>
          </p:txBody>
        </p:sp>
        <p:sp>
          <p:nvSpPr>
            <p:cNvPr id="21" name="Freeform: Shape 20"/>
            <p:cNvSpPr/>
            <p:nvPr/>
          </p:nvSpPr>
          <p:spPr>
            <a:xfrm>
              <a:off x="7518307" y="1956547"/>
              <a:ext cx="1446308" cy="1446308"/>
            </a:xfrm>
            <a:custGeom>
              <a:avLst/>
              <a:gdLst>
                <a:gd name="connsiteX0" fmla="*/ 0 w 1182776"/>
                <a:gd name="connsiteY0" fmla="*/ 591388 h 1182776"/>
                <a:gd name="connsiteX1" fmla="*/ 591388 w 1182776"/>
                <a:gd name="connsiteY1" fmla="*/ 0 h 1182776"/>
                <a:gd name="connsiteX2" fmla="*/ 1182776 w 1182776"/>
                <a:gd name="connsiteY2" fmla="*/ 591388 h 1182776"/>
                <a:gd name="connsiteX3" fmla="*/ 591388 w 1182776"/>
                <a:gd name="connsiteY3" fmla="*/ 1182776 h 1182776"/>
                <a:gd name="connsiteX4" fmla="*/ 0 w 1182776"/>
                <a:gd name="connsiteY4" fmla="*/ 591388 h 118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776" h="1182776">
                  <a:moveTo>
                    <a:pt x="0" y="591388"/>
                  </a:moveTo>
                  <a:cubicBezTo>
                    <a:pt x="0" y="264773"/>
                    <a:pt x="264773" y="0"/>
                    <a:pt x="591388" y="0"/>
                  </a:cubicBezTo>
                  <a:cubicBezTo>
                    <a:pt x="918003" y="0"/>
                    <a:pt x="1182776" y="264773"/>
                    <a:pt x="1182776" y="591388"/>
                  </a:cubicBezTo>
                  <a:cubicBezTo>
                    <a:pt x="1182776" y="918003"/>
                    <a:pt x="918003" y="1182776"/>
                    <a:pt x="591388" y="1182776"/>
                  </a:cubicBezTo>
                  <a:cubicBezTo>
                    <a:pt x="264773" y="1182776"/>
                    <a:pt x="0" y="918003"/>
                    <a:pt x="0" y="591388"/>
                  </a:cubicBezTo>
                  <a:close/>
                </a:path>
              </a:pathLst>
            </a:custGeom>
            <a:ln w="9525">
              <a:solidFill>
                <a:schemeClr val="bg1"/>
              </a:solidFill>
            </a:ln>
          </p:spPr>
          <p:style>
            <a:lnRef idx="2">
              <a:scrgbClr r="0" g="0" b="0"/>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238306" tIns="190994" rIns="238306" bIns="190994" numCol="1" spcCol="1270" anchor="ctr" anchorCtr="0">
              <a:noAutofit/>
            </a:bodyPr>
            <a:lstStyle/>
            <a:p>
              <a:pPr marL="0" lvl="0" indent="0" algn="ctr" defTabSz="600075">
                <a:lnSpc>
                  <a:spcPct val="90000"/>
                </a:lnSpc>
                <a:spcBef>
                  <a:spcPct val="0"/>
                </a:spcBef>
                <a:spcAft>
                  <a:spcPct val="35000"/>
                </a:spcAft>
                <a:buNone/>
              </a:pPr>
              <a:r>
                <a:rPr lang="en-GB" kern="1200" dirty="0">
                  <a:solidFill>
                    <a:schemeClr val="bg1"/>
                  </a:solidFill>
                </a:rPr>
                <a:t>49% non </a:t>
              </a:r>
              <a:r>
                <a:rPr lang="en-GB" kern="1200" dirty="0" err="1">
                  <a:solidFill>
                    <a:schemeClr val="bg1"/>
                  </a:solidFill>
                </a:rPr>
                <a:t>PoS</a:t>
              </a:r>
              <a:r>
                <a:rPr lang="en-GB" kern="1200" dirty="0">
                  <a:solidFill>
                    <a:schemeClr val="bg1"/>
                  </a:solidFill>
                </a:rPr>
                <a:t> installed via email</a:t>
              </a:r>
            </a:p>
          </p:txBody>
        </p:sp>
      </p:grpSp>
      <p:pic>
        <p:nvPicPr>
          <p:cNvPr id="5" name="Picture 4">
            <a:extLst>
              <a:ext uri="{FF2B5EF4-FFF2-40B4-BE49-F238E27FC236}">
                <a16:creationId xmlns:a16="http://schemas.microsoft.com/office/drawing/2014/main" id="{22633DDF-79C6-4787-9EE3-7EE08FCA8064}"/>
              </a:ext>
            </a:extLst>
          </p:cNvPr>
          <p:cNvPicPr>
            <a:picLocks noChangeAspect="1"/>
          </p:cNvPicPr>
          <p:nvPr/>
        </p:nvPicPr>
        <p:blipFill>
          <a:blip r:embed="rId4"/>
          <a:stretch>
            <a:fillRect/>
          </a:stretch>
        </p:blipFill>
        <p:spPr>
          <a:xfrm>
            <a:off x="252046" y="895216"/>
            <a:ext cx="2814749" cy="3640949"/>
          </a:xfrm>
          <a:prstGeom prst="rect">
            <a:avLst/>
          </a:prstGeom>
        </p:spPr>
      </p:pic>
    </p:spTree>
    <p:extLst>
      <p:ext uri="{BB962C8B-B14F-4D97-AF65-F5344CB8AC3E}">
        <p14:creationId xmlns:p14="http://schemas.microsoft.com/office/powerpoint/2010/main" val="105298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ABA8EC-B017-45DF-B771-A310A0B0253F}"/>
              </a:ext>
            </a:extLst>
          </p:cNvPr>
          <p:cNvSpPr>
            <a:spLocks noGrp="1"/>
          </p:cNvSpPr>
          <p:nvPr>
            <p:ph type="body" sz="quarter" idx="14"/>
          </p:nvPr>
        </p:nvSpPr>
        <p:spPr>
          <a:xfrm>
            <a:off x="3995722" y="973138"/>
            <a:ext cx="4968893" cy="331200"/>
          </a:xfrm>
        </p:spPr>
        <p:txBody>
          <a:bodyPr/>
          <a:lstStyle/>
          <a:p>
            <a:r>
              <a:rPr lang="en-GB" dirty="0"/>
              <a:t>Hacking for profit</a:t>
            </a:r>
          </a:p>
        </p:txBody>
      </p:sp>
      <p:sp>
        <p:nvSpPr>
          <p:cNvPr id="3" name="Content Placeholder 2">
            <a:extLst>
              <a:ext uri="{FF2B5EF4-FFF2-40B4-BE49-F238E27FC236}">
                <a16:creationId xmlns:a16="http://schemas.microsoft.com/office/drawing/2014/main" id="{A624FAD2-EBA0-4BBA-B5A9-1F80325718DA}"/>
              </a:ext>
            </a:extLst>
          </p:cNvPr>
          <p:cNvSpPr>
            <a:spLocks noGrp="1"/>
          </p:cNvSpPr>
          <p:nvPr>
            <p:ph sz="quarter" idx="16"/>
          </p:nvPr>
        </p:nvSpPr>
        <p:spPr/>
        <p:txBody>
          <a:bodyPr/>
          <a:lstStyle/>
          <a:p>
            <a:pPr marL="285750" indent="-285750">
              <a:buFont typeface="Arial" panose="020B0604020202020204" pitchFamily="34" charset="0"/>
              <a:buChar char="•"/>
            </a:pPr>
            <a:r>
              <a:rPr lang="en-GB" dirty="0"/>
              <a:t>2.5billion user credentials breached (up 88%)</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Ransomware (as a Service!)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Crypto-miners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Every component of the kill-chain exploited</a:t>
            </a:r>
          </a:p>
        </p:txBody>
      </p:sp>
      <p:sp>
        <p:nvSpPr>
          <p:cNvPr id="5" name="Title 4">
            <a:extLst>
              <a:ext uri="{FF2B5EF4-FFF2-40B4-BE49-F238E27FC236}">
                <a16:creationId xmlns:a16="http://schemas.microsoft.com/office/drawing/2014/main" id="{0F62B713-5DF4-4BDF-ABB9-C873D8B84E68}"/>
              </a:ext>
            </a:extLst>
          </p:cNvPr>
          <p:cNvSpPr>
            <a:spLocks noGrp="1"/>
          </p:cNvSpPr>
          <p:nvPr>
            <p:ph type="title"/>
          </p:nvPr>
        </p:nvSpPr>
        <p:spPr/>
        <p:txBody>
          <a:bodyPr/>
          <a:lstStyle/>
          <a:p>
            <a:r>
              <a:rPr lang="en-GB" dirty="0"/>
              <a:t>Actor motives in breaches</a:t>
            </a:r>
          </a:p>
        </p:txBody>
      </p:sp>
      <p:pic>
        <p:nvPicPr>
          <p:cNvPr id="6" name="Picture 5">
            <a:extLst>
              <a:ext uri="{FF2B5EF4-FFF2-40B4-BE49-F238E27FC236}">
                <a16:creationId xmlns:a16="http://schemas.microsoft.com/office/drawing/2014/main" id="{36551942-0B3E-44BB-A700-10625A54C687}"/>
              </a:ext>
            </a:extLst>
          </p:cNvPr>
          <p:cNvPicPr>
            <a:picLocks noChangeAspect="1"/>
          </p:cNvPicPr>
          <p:nvPr/>
        </p:nvPicPr>
        <p:blipFill rotWithShape="1">
          <a:blip r:embed="rId2"/>
          <a:srcRect t="6676"/>
          <a:stretch/>
        </p:blipFill>
        <p:spPr>
          <a:xfrm>
            <a:off x="116982" y="973138"/>
            <a:ext cx="3216421" cy="3317999"/>
          </a:xfrm>
          <a:prstGeom prst="rect">
            <a:avLst/>
          </a:prstGeom>
        </p:spPr>
      </p:pic>
    </p:spTree>
    <p:extLst>
      <p:ext uri="{BB962C8B-B14F-4D97-AF65-F5344CB8AC3E}">
        <p14:creationId xmlns:p14="http://schemas.microsoft.com/office/powerpoint/2010/main" val="33638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GB" dirty="0"/>
              <a:t>Top External Actor varieties in breaches</a:t>
            </a:r>
          </a:p>
        </p:txBody>
      </p:sp>
      <p:graphicFrame>
        <p:nvGraphicFramePr>
          <p:cNvPr id="6" name="Content Placeholder 27"/>
          <p:cNvGraphicFramePr>
            <a:graphicFrameLocks/>
          </p:cNvGraphicFramePr>
          <p:nvPr>
            <p:extLst>
              <p:ext uri="{D42A27DB-BD31-4B8C-83A1-F6EECF244321}">
                <p14:modId xmlns:p14="http://schemas.microsoft.com/office/powerpoint/2010/main" val="2220873910"/>
              </p:ext>
            </p:extLst>
          </p:nvPr>
        </p:nvGraphicFramePr>
        <p:xfrm>
          <a:off x="4337242" y="1370365"/>
          <a:ext cx="4248150" cy="29511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4A78DD5-6EBA-401D-8ED4-A89C8E0F098F}"/>
              </a:ext>
            </a:extLst>
          </p:cNvPr>
          <p:cNvGraphicFramePr>
            <a:graphicFrameLocks/>
          </p:cNvGraphicFramePr>
          <p:nvPr>
            <p:extLst>
              <p:ext uri="{D42A27DB-BD31-4B8C-83A1-F6EECF244321}">
                <p14:modId xmlns:p14="http://schemas.microsoft.com/office/powerpoint/2010/main" val="2048539939"/>
              </p:ext>
            </p:extLst>
          </p:nvPr>
        </p:nvGraphicFramePr>
        <p:xfrm>
          <a:off x="704995" y="900439"/>
          <a:ext cx="7482723" cy="40833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977785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ACEHOLDER" val="2"/>
</p:tagLst>
</file>

<file path=ppt/tags/tag10.xml><?xml version="1.0" encoding="utf-8"?>
<p:tagLst xmlns:a="http://schemas.openxmlformats.org/drawingml/2006/main" xmlns:r="http://schemas.openxmlformats.org/officeDocument/2006/relationships" xmlns:p="http://schemas.openxmlformats.org/presentationml/2006/main">
  <p:tag name="PLACEHOLDER" val="10"/>
</p:tagLst>
</file>

<file path=ppt/tags/tag100.xml><?xml version="1.0" encoding="utf-8"?>
<p:tagLst xmlns:a="http://schemas.openxmlformats.org/drawingml/2006/main" xmlns:r="http://schemas.openxmlformats.org/officeDocument/2006/relationships" xmlns:p="http://schemas.openxmlformats.org/presentationml/2006/main">
  <p:tag name="PLACEHOLDER" val="2"/>
</p:tagLst>
</file>

<file path=ppt/tags/tag101.xml><?xml version="1.0" encoding="utf-8"?>
<p:tagLst xmlns:a="http://schemas.openxmlformats.org/drawingml/2006/main" xmlns:r="http://schemas.openxmlformats.org/officeDocument/2006/relationships" xmlns:p="http://schemas.openxmlformats.org/presentationml/2006/main">
  <p:tag name="PLACEHOLDER" val="2"/>
</p:tagLst>
</file>

<file path=ppt/tags/tag102.xml><?xml version="1.0" encoding="utf-8"?>
<p:tagLst xmlns:a="http://schemas.openxmlformats.org/drawingml/2006/main" xmlns:r="http://schemas.openxmlformats.org/officeDocument/2006/relationships" xmlns:p="http://schemas.openxmlformats.org/presentationml/2006/main">
  <p:tag name="PLACEHOLDER" val="2"/>
</p:tagLst>
</file>

<file path=ppt/tags/tag103.xml><?xml version="1.0" encoding="utf-8"?>
<p:tagLst xmlns:a="http://schemas.openxmlformats.org/drawingml/2006/main" xmlns:r="http://schemas.openxmlformats.org/officeDocument/2006/relationships" xmlns:p="http://schemas.openxmlformats.org/presentationml/2006/main">
  <p:tag name="PLACEHOLDER" val="3"/>
</p:tagLst>
</file>

<file path=ppt/tags/tag104.xml><?xml version="1.0" encoding="utf-8"?>
<p:tagLst xmlns:a="http://schemas.openxmlformats.org/drawingml/2006/main" xmlns:r="http://schemas.openxmlformats.org/officeDocument/2006/relationships" xmlns:p="http://schemas.openxmlformats.org/presentationml/2006/main">
  <p:tag name="PLACEHOLDER" val="4"/>
</p:tagLst>
</file>

<file path=ppt/tags/tag105.xml><?xml version="1.0" encoding="utf-8"?>
<p:tagLst xmlns:a="http://schemas.openxmlformats.org/drawingml/2006/main" xmlns:r="http://schemas.openxmlformats.org/officeDocument/2006/relationships" xmlns:p="http://schemas.openxmlformats.org/presentationml/2006/main">
  <p:tag name="PLACEHOLDER" val="5"/>
</p:tagLst>
</file>

<file path=ppt/tags/tag106.xml><?xml version="1.0" encoding="utf-8"?>
<p:tagLst xmlns:a="http://schemas.openxmlformats.org/drawingml/2006/main" xmlns:r="http://schemas.openxmlformats.org/officeDocument/2006/relationships" xmlns:p="http://schemas.openxmlformats.org/presentationml/2006/main">
  <p:tag name="PLACEHOLDER" val="6"/>
</p:tagLst>
</file>

<file path=ppt/tags/tag107.xml><?xml version="1.0" encoding="utf-8"?>
<p:tagLst xmlns:a="http://schemas.openxmlformats.org/drawingml/2006/main" xmlns:r="http://schemas.openxmlformats.org/officeDocument/2006/relationships" xmlns:p="http://schemas.openxmlformats.org/presentationml/2006/main">
  <p:tag name="PLACEHOLDER" val="7"/>
</p:tagLst>
</file>

<file path=ppt/tags/tag108.xml><?xml version="1.0" encoding="utf-8"?>
<p:tagLst xmlns:a="http://schemas.openxmlformats.org/drawingml/2006/main" xmlns:r="http://schemas.openxmlformats.org/officeDocument/2006/relationships" xmlns:p="http://schemas.openxmlformats.org/presentationml/2006/main">
  <p:tag name="PLACEHOLDER" val="8"/>
</p:tagLst>
</file>

<file path=ppt/tags/tag109.xml><?xml version="1.0" encoding="utf-8"?>
<p:tagLst xmlns:a="http://schemas.openxmlformats.org/drawingml/2006/main" xmlns:r="http://schemas.openxmlformats.org/officeDocument/2006/relationships" xmlns:p="http://schemas.openxmlformats.org/presentationml/2006/main">
  <p:tag name="PLACEHOLDER" val="9"/>
</p:tagLst>
</file>

<file path=ppt/tags/tag11.xml><?xml version="1.0" encoding="utf-8"?>
<p:tagLst xmlns:a="http://schemas.openxmlformats.org/drawingml/2006/main" xmlns:r="http://schemas.openxmlformats.org/officeDocument/2006/relationships" xmlns:p="http://schemas.openxmlformats.org/presentationml/2006/main">
  <p:tag name="PLACEHOLDER" val="11"/>
</p:tagLst>
</file>

<file path=ppt/tags/tag110.xml><?xml version="1.0" encoding="utf-8"?>
<p:tagLst xmlns:a="http://schemas.openxmlformats.org/drawingml/2006/main" xmlns:r="http://schemas.openxmlformats.org/officeDocument/2006/relationships" xmlns:p="http://schemas.openxmlformats.org/presentationml/2006/main">
  <p:tag name="PLACEHOLDER" val="10"/>
</p:tagLst>
</file>

<file path=ppt/tags/tag111.xml><?xml version="1.0" encoding="utf-8"?>
<p:tagLst xmlns:a="http://schemas.openxmlformats.org/drawingml/2006/main" xmlns:r="http://schemas.openxmlformats.org/officeDocument/2006/relationships" xmlns:p="http://schemas.openxmlformats.org/presentationml/2006/main">
  <p:tag name="PLACEHOLDER" val="11"/>
</p:tagLst>
</file>

<file path=ppt/tags/tag112.xml><?xml version="1.0" encoding="utf-8"?>
<p:tagLst xmlns:a="http://schemas.openxmlformats.org/drawingml/2006/main" xmlns:r="http://schemas.openxmlformats.org/officeDocument/2006/relationships" xmlns:p="http://schemas.openxmlformats.org/presentationml/2006/main">
  <p:tag name="PLACEHOLDER" val="12"/>
</p:tagLst>
</file>

<file path=ppt/tags/tag113.xml><?xml version="1.0" encoding="utf-8"?>
<p:tagLst xmlns:a="http://schemas.openxmlformats.org/drawingml/2006/main" xmlns:r="http://schemas.openxmlformats.org/officeDocument/2006/relationships" xmlns:p="http://schemas.openxmlformats.org/presentationml/2006/main">
  <p:tag name="PLACEHOLDER" val="13"/>
</p:tagLst>
</file>

<file path=ppt/tags/tag114.xml><?xml version="1.0" encoding="utf-8"?>
<p:tagLst xmlns:a="http://schemas.openxmlformats.org/drawingml/2006/main" xmlns:r="http://schemas.openxmlformats.org/officeDocument/2006/relationships" xmlns:p="http://schemas.openxmlformats.org/presentationml/2006/main">
  <p:tag name="PLACEHOLDER" val="14"/>
</p:tagLst>
</file>

<file path=ppt/tags/tag115.xml><?xml version="1.0" encoding="utf-8"?>
<p:tagLst xmlns:a="http://schemas.openxmlformats.org/drawingml/2006/main" xmlns:r="http://schemas.openxmlformats.org/officeDocument/2006/relationships" xmlns:p="http://schemas.openxmlformats.org/presentationml/2006/main">
  <p:tag name="PLACEHOLDER" val="15"/>
</p:tagLst>
</file>

<file path=ppt/tags/tag116.xml><?xml version="1.0" encoding="utf-8"?>
<p:tagLst xmlns:a="http://schemas.openxmlformats.org/drawingml/2006/main" xmlns:r="http://schemas.openxmlformats.org/officeDocument/2006/relationships" xmlns:p="http://schemas.openxmlformats.org/presentationml/2006/main">
  <p:tag name="PLACEHOLDER" val="16"/>
</p:tagLst>
</file>

<file path=ppt/tags/tag117.xml><?xml version="1.0" encoding="utf-8"?>
<p:tagLst xmlns:a="http://schemas.openxmlformats.org/drawingml/2006/main" xmlns:r="http://schemas.openxmlformats.org/officeDocument/2006/relationships" xmlns:p="http://schemas.openxmlformats.org/presentationml/2006/main">
  <p:tag name="PLACEHOLDER" val="17"/>
</p:tagLst>
</file>

<file path=ppt/tags/tag118.xml><?xml version="1.0" encoding="utf-8"?>
<p:tagLst xmlns:a="http://schemas.openxmlformats.org/drawingml/2006/main" xmlns:r="http://schemas.openxmlformats.org/officeDocument/2006/relationships" xmlns:p="http://schemas.openxmlformats.org/presentationml/2006/main">
  <p:tag name="PLACEHOLDER" val="18"/>
</p:tagLst>
</file>

<file path=ppt/tags/tag119.xml><?xml version="1.0" encoding="utf-8"?>
<p:tagLst xmlns:a="http://schemas.openxmlformats.org/drawingml/2006/main" xmlns:r="http://schemas.openxmlformats.org/officeDocument/2006/relationships" xmlns:p="http://schemas.openxmlformats.org/presentationml/2006/main">
  <p:tag name="PLACEHOLDER" val="19"/>
</p:tagLst>
</file>

<file path=ppt/tags/tag12.xml><?xml version="1.0" encoding="utf-8"?>
<p:tagLst xmlns:a="http://schemas.openxmlformats.org/drawingml/2006/main" xmlns:r="http://schemas.openxmlformats.org/officeDocument/2006/relationships" xmlns:p="http://schemas.openxmlformats.org/presentationml/2006/main">
  <p:tag name="PLACEHOLDER" val="12"/>
</p:tagLst>
</file>

<file path=ppt/tags/tag120.xml><?xml version="1.0" encoding="utf-8"?>
<p:tagLst xmlns:a="http://schemas.openxmlformats.org/drawingml/2006/main" xmlns:r="http://schemas.openxmlformats.org/officeDocument/2006/relationships" xmlns:p="http://schemas.openxmlformats.org/presentationml/2006/main">
  <p:tag name="PLACEHOLDER" val="2"/>
</p:tagLst>
</file>

<file path=ppt/tags/tag121.xml><?xml version="1.0" encoding="utf-8"?>
<p:tagLst xmlns:a="http://schemas.openxmlformats.org/drawingml/2006/main" xmlns:r="http://schemas.openxmlformats.org/officeDocument/2006/relationships" xmlns:p="http://schemas.openxmlformats.org/presentationml/2006/main">
  <p:tag name="PLACEHOLDER" val="2"/>
</p:tagLst>
</file>

<file path=ppt/tags/tag122.xml><?xml version="1.0" encoding="utf-8"?>
<p:tagLst xmlns:a="http://schemas.openxmlformats.org/drawingml/2006/main" xmlns:r="http://schemas.openxmlformats.org/officeDocument/2006/relationships" xmlns:p="http://schemas.openxmlformats.org/presentationml/2006/main">
  <p:tag name="PLACEHOLDER" val="3"/>
</p:tagLst>
</file>

<file path=ppt/tags/tag123.xml><?xml version="1.0" encoding="utf-8"?>
<p:tagLst xmlns:a="http://schemas.openxmlformats.org/drawingml/2006/main" xmlns:r="http://schemas.openxmlformats.org/officeDocument/2006/relationships" xmlns:p="http://schemas.openxmlformats.org/presentationml/2006/main">
  <p:tag name="PLACEHOLDER" val="4"/>
</p:tagLst>
</file>

<file path=ppt/tags/tag124.xml><?xml version="1.0" encoding="utf-8"?>
<p:tagLst xmlns:a="http://schemas.openxmlformats.org/drawingml/2006/main" xmlns:r="http://schemas.openxmlformats.org/officeDocument/2006/relationships" xmlns:p="http://schemas.openxmlformats.org/presentationml/2006/main">
  <p:tag name="PLACEHOLDER" val="5"/>
</p:tagLst>
</file>

<file path=ppt/tags/tag125.xml><?xml version="1.0" encoding="utf-8"?>
<p:tagLst xmlns:a="http://schemas.openxmlformats.org/drawingml/2006/main" xmlns:r="http://schemas.openxmlformats.org/officeDocument/2006/relationships" xmlns:p="http://schemas.openxmlformats.org/presentationml/2006/main">
  <p:tag name="PLACEHOLDER" val="6"/>
</p:tagLst>
</file>

<file path=ppt/tags/tag126.xml><?xml version="1.0" encoding="utf-8"?>
<p:tagLst xmlns:a="http://schemas.openxmlformats.org/drawingml/2006/main" xmlns:r="http://schemas.openxmlformats.org/officeDocument/2006/relationships" xmlns:p="http://schemas.openxmlformats.org/presentationml/2006/main">
  <p:tag name="PLACEHOLDER" val="7"/>
</p:tagLst>
</file>

<file path=ppt/tags/tag127.xml><?xml version="1.0" encoding="utf-8"?>
<p:tagLst xmlns:a="http://schemas.openxmlformats.org/drawingml/2006/main" xmlns:r="http://schemas.openxmlformats.org/officeDocument/2006/relationships" xmlns:p="http://schemas.openxmlformats.org/presentationml/2006/main">
  <p:tag name="PLACEHOLDER" val="8"/>
</p:tagLst>
</file>

<file path=ppt/tags/tag128.xml><?xml version="1.0" encoding="utf-8"?>
<p:tagLst xmlns:a="http://schemas.openxmlformats.org/drawingml/2006/main" xmlns:r="http://schemas.openxmlformats.org/officeDocument/2006/relationships" xmlns:p="http://schemas.openxmlformats.org/presentationml/2006/main">
  <p:tag name="PLACEHOLDER" val="9"/>
</p:tagLst>
</file>

<file path=ppt/tags/tag129.xml><?xml version="1.0" encoding="utf-8"?>
<p:tagLst xmlns:a="http://schemas.openxmlformats.org/drawingml/2006/main" xmlns:r="http://schemas.openxmlformats.org/officeDocument/2006/relationships" xmlns:p="http://schemas.openxmlformats.org/presentationml/2006/main">
  <p:tag name="PLACEHOLDER" val="10"/>
</p:tagLst>
</file>

<file path=ppt/tags/tag13.xml><?xml version="1.0" encoding="utf-8"?>
<p:tagLst xmlns:a="http://schemas.openxmlformats.org/drawingml/2006/main" xmlns:r="http://schemas.openxmlformats.org/officeDocument/2006/relationships" xmlns:p="http://schemas.openxmlformats.org/presentationml/2006/main">
  <p:tag name="PLACEHOLDER" val="13"/>
</p:tagLst>
</file>

<file path=ppt/tags/tag130.xml><?xml version="1.0" encoding="utf-8"?>
<p:tagLst xmlns:a="http://schemas.openxmlformats.org/drawingml/2006/main" xmlns:r="http://schemas.openxmlformats.org/officeDocument/2006/relationships" xmlns:p="http://schemas.openxmlformats.org/presentationml/2006/main">
  <p:tag name="PLACEHOLDER" val="11"/>
</p:tagLst>
</file>

<file path=ppt/tags/tag131.xml><?xml version="1.0" encoding="utf-8"?>
<p:tagLst xmlns:a="http://schemas.openxmlformats.org/drawingml/2006/main" xmlns:r="http://schemas.openxmlformats.org/officeDocument/2006/relationships" xmlns:p="http://schemas.openxmlformats.org/presentationml/2006/main">
  <p:tag name="PLACEHOLDER" val="12"/>
</p:tagLst>
</file>

<file path=ppt/tags/tag132.xml><?xml version="1.0" encoding="utf-8"?>
<p:tagLst xmlns:a="http://schemas.openxmlformats.org/drawingml/2006/main" xmlns:r="http://schemas.openxmlformats.org/officeDocument/2006/relationships" xmlns:p="http://schemas.openxmlformats.org/presentationml/2006/main">
  <p:tag name="PLACEHOLDER" val="13"/>
</p:tagLst>
</file>

<file path=ppt/tags/tag133.xml><?xml version="1.0" encoding="utf-8"?>
<p:tagLst xmlns:a="http://schemas.openxmlformats.org/drawingml/2006/main" xmlns:r="http://schemas.openxmlformats.org/officeDocument/2006/relationships" xmlns:p="http://schemas.openxmlformats.org/presentationml/2006/main">
  <p:tag name="PLACEHOLDER" val="14"/>
</p:tagLst>
</file>

<file path=ppt/tags/tag134.xml><?xml version="1.0" encoding="utf-8"?>
<p:tagLst xmlns:a="http://schemas.openxmlformats.org/drawingml/2006/main" xmlns:r="http://schemas.openxmlformats.org/officeDocument/2006/relationships" xmlns:p="http://schemas.openxmlformats.org/presentationml/2006/main">
  <p:tag name="PLACEHOLDER" val="15"/>
</p:tagLst>
</file>

<file path=ppt/tags/tag135.xml><?xml version="1.0" encoding="utf-8"?>
<p:tagLst xmlns:a="http://schemas.openxmlformats.org/drawingml/2006/main" xmlns:r="http://schemas.openxmlformats.org/officeDocument/2006/relationships" xmlns:p="http://schemas.openxmlformats.org/presentationml/2006/main">
  <p:tag name="PLACEHOLDER" val="16"/>
</p:tagLst>
</file>

<file path=ppt/tags/tag136.xml><?xml version="1.0" encoding="utf-8"?>
<p:tagLst xmlns:a="http://schemas.openxmlformats.org/drawingml/2006/main" xmlns:r="http://schemas.openxmlformats.org/officeDocument/2006/relationships" xmlns:p="http://schemas.openxmlformats.org/presentationml/2006/main">
  <p:tag name="PLACEHOLDER" val="17"/>
</p:tagLst>
</file>

<file path=ppt/tags/tag137.xml><?xml version="1.0" encoding="utf-8"?>
<p:tagLst xmlns:a="http://schemas.openxmlformats.org/drawingml/2006/main" xmlns:r="http://schemas.openxmlformats.org/officeDocument/2006/relationships" xmlns:p="http://schemas.openxmlformats.org/presentationml/2006/main">
  <p:tag name="PLACEHOLDER" val="18"/>
</p:tagLst>
</file>

<file path=ppt/tags/tag138.xml><?xml version="1.0" encoding="utf-8"?>
<p:tagLst xmlns:a="http://schemas.openxmlformats.org/drawingml/2006/main" xmlns:r="http://schemas.openxmlformats.org/officeDocument/2006/relationships" xmlns:p="http://schemas.openxmlformats.org/presentationml/2006/main">
  <p:tag name="PLACEHOLDER" val="19"/>
</p:tagLst>
</file>

<file path=ppt/tags/tag139.xml><?xml version="1.0" encoding="utf-8"?>
<p:tagLst xmlns:a="http://schemas.openxmlformats.org/drawingml/2006/main" xmlns:r="http://schemas.openxmlformats.org/officeDocument/2006/relationships" xmlns:p="http://schemas.openxmlformats.org/presentationml/2006/main">
  <p:tag name="SLIDE_TYPE" val="Title"/>
  <p:tag name="SECTION_NUMBERS_ON" val="True"/>
  <p:tag name="APPENDIX_NUMBERS_ON" val="True"/>
  <p:tag name="TEMPLATE_NAME" val="Widescreen presentation"/>
  <p:tag name="OFFICE_LOCATION" val="Gatwick"/>
</p:tagLst>
</file>

<file path=ppt/tags/tag14.xml><?xml version="1.0" encoding="utf-8"?>
<p:tagLst xmlns:a="http://schemas.openxmlformats.org/drawingml/2006/main" xmlns:r="http://schemas.openxmlformats.org/officeDocument/2006/relationships" xmlns:p="http://schemas.openxmlformats.org/presentationml/2006/main">
  <p:tag name="PLACEHOLDER" val="14"/>
</p:tagLst>
</file>

<file path=ppt/tags/tag140.xml><?xml version="1.0" encoding="utf-8"?>
<p:tagLst xmlns:a="http://schemas.openxmlformats.org/drawingml/2006/main" xmlns:r="http://schemas.openxmlformats.org/officeDocument/2006/relationships" xmlns:p="http://schemas.openxmlformats.org/presentationml/2006/main">
  <p:tag name="IMPORTABLE" val="True"/>
</p:tagLst>
</file>

<file path=ppt/tags/tag141.xml><?xml version="1.0" encoding="utf-8"?>
<p:tagLst xmlns:a="http://schemas.openxmlformats.org/drawingml/2006/main" xmlns:r="http://schemas.openxmlformats.org/officeDocument/2006/relationships" xmlns:p="http://schemas.openxmlformats.org/presentationml/2006/main">
  <p:tag name="IMPORTABLE" val="True"/>
</p:tagLst>
</file>

<file path=ppt/tags/tag142.xml><?xml version="1.0" encoding="utf-8"?>
<p:tagLst xmlns:a="http://schemas.openxmlformats.org/drawingml/2006/main" xmlns:r="http://schemas.openxmlformats.org/officeDocument/2006/relationships" xmlns:p="http://schemas.openxmlformats.org/presentationml/2006/main">
  <p:tag name="PAGE_TITLE" val="True"/>
</p:tagLst>
</file>

<file path=ppt/tags/tag143.xml><?xml version="1.0" encoding="utf-8"?>
<p:tagLst xmlns:a="http://schemas.openxmlformats.org/drawingml/2006/main" xmlns:r="http://schemas.openxmlformats.org/officeDocument/2006/relationships" xmlns:p="http://schemas.openxmlformats.org/presentationml/2006/main">
  <p:tag name="NO_SECTION_TRACKER" val="True"/>
</p:tagLst>
</file>

<file path=ppt/tags/tag144.xml><?xml version="1.0" encoding="utf-8"?>
<p:tagLst xmlns:a="http://schemas.openxmlformats.org/drawingml/2006/main" xmlns:r="http://schemas.openxmlformats.org/officeDocument/2006/relationships" xmlns:p="http://schemas.openxmlformats.org/presentationml/2006/main">
  <p:tag name="PAGE_TITLE" val="True"/>
</p:tagLst>
</file>

<file path=ppt/tags/tag145.xml><?xml version="1.0" encoding="utf-8"?>
<p:tagLst xmlns:a="http://schemas.openxmlformats.org/drawingml/2006/main" xmlns:r="http://schemas.openxmlformats.org/officeDocument/2006/relationships" xmlns:p="http://schemas.openxmlformats.org/presentationml/2006/main">
  <p:tag name="PAGE_TITLE" val="True"/>
</p:tagLst>
</file>

<file path=ppt/tags/tag146.xml><?xml version="1.0" encoding="utf-8"?>
<p:tagLst xmlns:a="http://schemas.openxmlformats.org/drawingml/2006/main" xmlns:r="http://schemas.openxmlformats.org/officeDocument/2006/relationships" xmlns:p="http://schemas.openxmlformats.org/presentationml/2006/main">
  <p:tag name="NO_SECTION_TRACKER" val="True"/>
</p:tagLst>
</file>

<file path=ppt/tags/tag147.xml><?xml version="1.0" encoding="utf-8"?>
<p:tagLst xmlns:a="http://schemas.openxmlformats.org/drawingml/2006/main" xmlns:r="http://schemas.openxmlformats.org/officeDocument/2006/relationships" xmlns:p="http://schemas.openxmlformats.org/presentationml/2006/main">
  <p:tag name="CATEGORY" val="Content Slides"/>
  <p:tag name="NO_SECTION_TRACKER" val="True"/>
</p:tagLst>
</file>

<file path=ppt/tags/tag148.xml><?xml version="1.0" encoding="utf-8"?>
<p:tagLst xmlns:a="http://schemas.openxmlformats.org/drawingml/2006/main" xmlns:r="http://schemas.openxmlformats.org/officeDocument/2006/relationships" xmlns:p="http://schemas.openxmlformats.org/presentationml/2006/main">
  <p:tag name="NO_SECTION_TRACKER" val="True"/>
</p:tagLst>
</file>

<file path=ppt/tags/tag15.xml><?xml version="1.0" encoding="utf-8"?>
<p:tagLst xmlns:a="http://schemas.openxmlformats.org/drawingml/2006/main" xmlns:r="http://schemas.openxmlformats.org/officeDocument/2006/relationships" xmlns:p="http://schemas.openxmlformats.org/presentationml/2006/main">
  <p:tag name="PLACEHOLDER" val="15"/>
</p:tagLst>
</file>

<file path=ppt/tags/tag16.xml><?xml version="1.0" encoding="utf-8"?>
<p:tagLst xmlns:a="http://schemas.openxmlformats.org/drawingml/2006/main" xmlns:r="http://schemas.openxmlformats.org/officeDocument/2006/relationships" xmlns:p="http://schemas.openxmlformats.org/presentationml/2006/main">
  <p:tag name="PLACEHOLDER" val="16"/>
</p:tagLst>
</file>

<file path=ppt/tags/tag17.xml><?xml version="1.0" encoding="utf-8"?>
<p:tagLst xmlns:a="http://schemas.openxmlformats.org/drawingml/2006/main" xmlns:r="http://schemas.openxmlformats.org/officeDocument/2006/relationships" xmlns:p="http://schemas.openxmlformats.org/presentationml/2006/main">
  <p:tag name="PLACEHOLDER" val="17"/>
</p:tagLst>
</file>

<file path=ppt/tags/tag18.xml><?xml version="1.0" encoding="utf-8"?>
<p:tagLst xmlns:a="http://schemas.openxmlformats.org/drawingml/2006/main" xmlns:r="http://schemas.openxmlformats.org/officeDocument/2006/relationships" xmlns:p="http://schemas.openxmlformats.org/presentationml/2006/main">
  <p:tag name="PLACEHOLDER" val="18"/>
</p:tagLst>
</file>

<file path=ppt/tags/tag19.xml><?xml version="1.0" encoding="utf-8"?>
<p:tagLst xmlns:a="http://schemas.openxmlformats.org/drawingml/2006/main" xmlns:r="http://schemas.openxmlformats.org/officeDocument/2006/relationships" xmlns:p="http://schemas.openxmlformats.org/presentationml/2006/main">
  <p:tag name="PLACEHOLDER" val="19"/>
</p:tagLst>
</file>

<file path=ppt/tags/tag2.xml><?xml version="1.0" encoding="utf-8"?>
<p:tagLst xmlns:a="http://schemas.openxmlformats.org/drawingml/2006/main" xmlns:r="http://schemas.openxmlformats.org/officeDocument/2006/relationships" xmlns:p="http://schemas.openxmlformats.org/presentationml/2006/main">
  <p:tag name="PLACEHOLDER" val="2"/>
</p:tagLst>
</file>

<file path=ppt/tags/tag20.xml><?xml version="1.0" encoding="utf-8"?>
<p:tagLst xmlns:a="http://schemas.openxmlformats.org/drawingml/2006/main" xmlns:r="http://schemas.openxmlformats.org/officeDocument/2006/relationships" xmlns:p="http://schemas.openxmlformats.org/presentationml/2006/main">
  <p:tag name="PLACEHOLDER" val="20"/>
</p:tagLst>
</file>

<file path=ppt/tags/tag21.xml><?xml version="1.0" encoding="utf-8"?>
<p:tagLst xmlns:a="http://schemas.openxmlformats.org/drawingml/2006/main" xmlns:r="http://schemas.openxmlformats.org/officeDocument/2006/relationships" xmlns:p="http://schemas.openxmlformats.org/presentationml/2006/main">
  <p:tag name="PLACEHOLDER" val="2"/>
</p:tagLst>
</file>

<file path=ppt/tags/tag22.xml><?xml version="1.0" encoding="utf-8"?>
<p:tagLst xmlns:a="http://schemas.openxmlformats.org/drawingml/2006/main" xmlns:r="http://schemas.openxmlformats.org/officeDocument/2006/relationships" xmlns:p="http://schemas.openxmlformats.org/presentationml/2006/main">
  <p:tag name="PLACEHOLDER" val="2"/>
</p:tagLst>
</file>

<file path=ppt/tags/tag23.xml><?xml version="1.0" encoding="utf-8"?>
<p:tagLst xmlns:a="http://schemas.openxmlformats.org/drawingml/2006/main" xmlns:r="http://schemas.openxmlformats.org/officeDocument/2006/relationships" xmlns:p="http://schemas.openxmlformats.org/presentationml/2006/main">
  <p:tag name="PLACEHOLDER" val="3"/>
</p:tagLst>
</file>

<file path=ppt/tags/tag24.xml><?xml version="1.0" encoding="utf-8"?>
<p:tagLst xmlns:a="http://schemas.openxmlformats.org/drawingml/2006/main" xmlns:r="http://schemas.openxmlformats.org/officeDocument/2006/relationships" xmlns:p="http://schemas.openxmlformats.org/presentationml/2006/main">
  <p:tag name="PLACEHOLDER" val="4"/>
</p:tagLst>
</file>

<file path=ppt/tags/tag25.xml><?xml version="1.0" encoding="utf-8"?>
<p:tagLst xmlns:a="http://schemas.openxmlformats.org/drawingml/2006/main" xmlns:r="http://schemas.openxmlformats.org/officeDocument/2006/relationships" xmlns:p="http://schemas.openxmlformats.org/presentationml/2006/main">
  <p:tag name="PLACEHOLDER" val="5"/>
</p:tagLst>
</file>

<file path=ppt/tags/tag26.xml><?xml version="1.0" encoding="utf-8"?>
<p:tagLst xmlns:a="http://schemas.openxmlformats.org/drawingml/2006/main" xmlns:r="http://schemas.openxmlformats.org/officeDocument/2006/relationships" xmlns:p="http://schemas.openxmlformats.org/presentationml/2006/main">
  <p:tag name="PLACEHOLDER" val="6"/>
</p:tagLst>
</file>

<file path=ppt/tags/tag27.xml><?xml version="1.0" encoding="utf-8"?>
<p:tagLst xmlns:a="http://schemas.openxmlformats.org/drawingml/2006/main" xmlns:r="http://schemas.openxmlformats.org/officeDocument/2006/relationships" xmlns:p="http://schemas.openxmlformats.org/presentationml/2006/main">
  <p:tag name="PLACEHOLDER" val="7"/>
</p:tagLst>
</file>

<file path=ppt/tags/tag28.xml><?xml version="1.0" encoding="utf-8"?>
<p:tagLst xmlns:a="http://schemas.openxmlformats.org/drawingml/2006/main" xmlns:r="http://schemas.openxmlformats.org/officeDocument/2006/relationships" xmlns:p="http://schemas.openxmlformats.org/presentationml/2006/main">
  <p:tag name="PLACEHOLDER" val="8"/>
</p:tagLst>
</file>

<file path=ppt/tags/tag29.xml><?xml version="1.0" encoding="utf-8"?>
<p:tagLst xmlns:a="http://schemas.openxmlformats.org/drawingml/2006/main" xmlns:r="http://schemas.openxmlformats.org/officeDocument/2006/relationships" xmlns:p="http://schemas.openxmlformats.org/presentationml/2006/main">
  <p:tag name="PLACEHOLDER" val="9"/>
</p:tagLst>
</file>

<file path=ppt/tags/tag3.xml><?xml version="1.0" encoding="utf-8"?>
<p:tagLst xmlns:a="http://schemas.openxmlformats.org/drawingml/2006/main" xmlns:r="http://schemas.openxmlformats.org/officeDocument/2006/relationships" xmlns:p="http://schemas.openxmlformats.org/presentationml/2006/main">
  <p:tag name="PLACEHOLDER" val="3"/>
</p:tagLst>
</file>

<file path=ppt/tags/tag30.xml><?xml version="1.0" encoding="utf-8"?>
<p:tagLst xmlns:a="http://schemas.openxmlformats.org/drawingml/2006/main" xmlns:r="http://schemas.openxmlformats.org/officeDocument/2006/relationships" xmlns:p="http://schemas.openxmlformats.org/presentationml/2006/main">
  <p:tag name="PLACEHOLDER" val="10"/>
</p:tagLst>
</file>

<file path=ppt/tags/tag31.xml><?xml version="1.0" encoding="utf-8"?>
<p:tagLst xmlns:a="http://schemas.openxmlformats.org/drawingml/2006/main" xmlns:r="http://schemas.openxmlformats.org/officeDocument/2006/relationships" xmlns:p="http://schemas.openxmlformats.org/presentationml/2006/main">
  <p:tag name="PLACEHOLDER" val="11"/>
</p:tagLst>
</file>

<file path=ppt/tags/tag32.xml><?xml version="1.0" encoding="utf-8"?>
<p:tagLst xmlns:a="http://schemas.openxmlformats.org/drawingml/2006/main" xmlns:r="http://schemas.openxmlformats.org/officeDocument/2006/relationships" xmlns:p="http://schemas.openxmlformats.org/presentationml/2006/main">
  <p:tag name="PLACEHOLDER" val="12"/>
</p:tagLst>
</file>

<file path=ppt/tags/tag33.xml><?xml version="1.0" encoding="utf-8"?>
<p:tagLst xmlns:a="http://schemas.openxmlformats.org/drawingml/2006/main" xmlns:r="http://schemas.openxmlformats.org/officeDocument/2006/relationships" xmlns:p="http://schemas.openxmlformats.org/presentationml/2006/main">
  <p:tag name="PLACEHOLDER" val="13"/>
</p:tagLst>
</file>

<file path=ppt/tags/tag34.xml><?xml version="1.0" encoding="utf-8"?>
<p:tagLst xmlns:a="http://schemas.openxmlformats.org/drawingml/2006/main" xmlns:r="http://schemas.openxmlformats.org/officeDocument/2006/relationships" xmlns:p="http://schemas.openxmlformats.org/presentationml/2006/main">
  <p:tag name="PLACEHOLDER" val="14"/>
</p:tagLst>
</file>

<file path=ppt/tags/tag35.xml><?xml version="1.0" encoding="utf-8"?>
<p:tagLst xmlns:a="http://schemas.openxmlformats.org/drawingml/2006/main" xmlns:r="http://schemas.openxmlformats.org/officeDocument/2006/relationships" xmlns:p="http://schemas.openxmlformats.org/presentationml/2006/main">
  <p:tag name="PLACEHOLDER" val="15"/>
</p:tagLst>
</file>

<file path=ppt/tags/tag36.xml><?xml version="1.0" encoding="utf-8"?>
<p:tagLst xmlns:a="http://schemas.openxmlformats.org/drawingml/2006/main" xmlns:r="http://schemas.openxmlformats.org/officeDocument/2006/relationships" xmlns:p="http://schemas.openxmlformats.org/presentationml/2006/main">
  <p:tag name="PLACEHOLDER" val="16"/>
</p:tagLst>
</file>

<file path=ppt/tags/tag37.xml><?xml version="1.0" encoding="utf-8"?>
<p:tagLst xmlns:a="http://schemas.openxmlformats.org/drawingml/2006/main" xmlns:r="http://schemas.openxmlformats.org/officeDocument/2006/relationships" xmlns:p="http://schemas.openxmlformats.org/presentationml/2006/main">
  <p:tag name="PLACEHOLDER" val="17"/>
</p:tagLst>
</file>

<file path=ppt/tags/tag38.xml><?xml version="1.0" encoding="utf-8"?>
<p:tagLst xmlns:a="http://schemas.openxmlformats.org/drawingml/2006/main" xmlns:r="http://schemas.openxmlformats.org/officeDocument/2006/relationships" xmlns:p="http://schemas.openxmlformats.org/presentationml/2006/main">
  <p:tag name="PLACEHOLDER" val="18"/>
</p:tagLst>
</file>

<file path=ppt/tags/tag39.xml><?xml version="1.0" encoding="utf-8"?>
<p:tagLst xmlns:a="http://schemas.openxmlformats.org/drawingml/2006/main" xmlns:r="http://schemas.openxmlformats.org/officeDocument/2006/relationships" xmlns:p="http://schemas.openxmlformats.org/presentationml/2006/main">
  <p:tag name="PLACEHOLDER" val="19"/>
</p:tagLst>
</file>

<file path=ppt/tags/tag4.xml><?xml version="1.0" encoding="utf-8"?>
<p:tagLst xmlns:a="http://schemas.openxmlformats.org/drawingml/2006/main" xmlns:r="http://schemas.openxmlformats.org/officeDocument/2006/relationships" xmlns:p="http://schemas.openxmlformats.org/presentationml/2006/main">
  <p:tag name="PLACEHOLDER" val="4"/>
</p:tagLst>
</file>

<file path=ppt/tags/tag40.xml><?xml version="1.0" encoding="utf-8"?>
<p:tagLst xmlns:a="http://schemas.openxmlformats.org/drawingml/2006/main" xmlns:r="http://schemas.openxmlformats.org/officeDocument/2006/relationships" xmlns:p="http://schemas.openxmlformats.org/presentationml/2006/main">
  <p:tag name="PLACEHOLDER" val="20"/>
</p:tagLst>
</file>

<file path=ppt/tags/tag41.xml><?xml version="1.0" encoding="utf-8"?>
<p:tagLst xmlns:a="http://schemas.openxmlformats.org/drawingml/2006/main" xmlns:r="http://schemas.openxmlformats.org/officeDocument/2006/relationships" xmlns:p="http://schemas.openxmlformats.org/presentationml/2006/main">
  <p:tag name="PLACEHOLDER" val="2"/>
</p:tagLst>
</file>

<file path=ppt/tags/tag42.xml><?xml version="1.0" encoding="utf-8"?>
<p:tagLst xmlns:a="http://schemas.openxmlformats.org/drawingml/2006/main" xmlns:r="http://schemas.openxmlformats.org/officeDocument/2006/relationships" xmlns:p="http://schemas.openxmlformats.org/presentationml/2006/main">
  <p:tag name="PLACEHOLDER" val="2"/>
</p:tagLst>
</file>

<file path=ppt/tags/tag43.xml><?xml version="1.0" encoding="utf-8"?>
<p:tagLst xmlns:a="http://schemas.openxmlformats.org/drawingml/2006/main" xmlns:r="http://schemas.openxmlformats.org/officeDocument/2006/relationships" xmlns:p="http://schemas.openxmlformats.org/presentationml/2006/main">
  <p:tag name="PLACEHOLDER" val="3"/>
</p:tagLst>
</file>

<file path=ppt/tags/tag44.xml><?xml version="1.0" encoding="utf-8"?>
<p:tagLst xmlns:a="http://schemas.openxmlformats.org/drawingml/2006/main" xmlns:r="http://schemas.openxmlformats.org/officeDocument/2006/relationships" xmlns:p="http://schemas.openxmlformats.org/presentationml/2006/main">
  <p:tag name="PLACEHOLDER" val="4"/>
</p:tagLst>
</file>

<file path=ppt/tags/tag45.xml><?xml version="1.0" encoding="utf-8"?>
<p:tagLst xmlns:a="http://schemas.openxmlformats.org/drawingml/2006/main" xmlns:r="http://schemas.openxmlformats.org/officeDocument/2006/relationships" xmlns:p="http://schemas.openxmlformats.org/presentationml/2006/main">
  <p:tag name="PLACEHOLDER" val="5"/>
</p:tagLst>
</file>

<file path=ppt/tags/tag46.xml><?xml version="1.0" encoding="utf-8"?>
<p:tagLst xmlns:a="http://schemas.openxmlformats.org/drawingml/2006/main" xmlns:r="http://schemas.openxmlformats.org/officeDocument/2006/relationships" xmlns:p="http://schemas.openxmlformats.org/presentationml/2006/main">
  <p:tag name="PLACEHOLDER" val="6"/>
</p:tagLst>
</file>

<file path=ppt/tags/tag47.xml><?xml version="1.0" encoding="utf-8"?>
<p:tagLst xmlns:a="http://schemas.openxmlformats.org/drawingml/2006/main" xmlns:r="http://schemas.openxmlformats.org/officeDocument/2006/relationships" xmlns:p="http://schemas.openxmlformats.org/presentationml/2006/main">
  <p:tag name="PLACEHOLDER" val="7"/>
</p:tagLst>
</file>

<file path=ppt/tags/tag48.xml><?xml version="1.0" encoding="utf-8"?>
<p:tagLst xmlns:a="http://schemas.openxmlformats.org/drawingml/2006/main" xmlns:r="http://schemas.openxmlformats.org/officeDocument/2006/relationships" xmlns:p="http://schemas.openxmlformats.org/presentationml/2006/main">
  <p:tag name="PLACEHOLDER" val="8"/>
</p:tagLst>
</file>

<file path=ppt/tags/tag49.xml><?xml version="1.0" encoding="utf-8"?>
<p:tagLst xmlns:a="http://schemas.openxmlformats.org/drawingml/2006/main" xmlns:r="http://schemas.openxmlformats.org/officeDocument/2006/relationships" xmlns:p="http://schemas.openxmlformats.org/presentationml/2006/main">
  <p:tag name="PLACEHOLDER" val="9"/>
</p:tagLst>
</file>

<file path=ppt/tags/tag5.xml><?xml version="1.0" encoding="utf-8"?>
<p:tagLst xmlns:a="http://schemas.openxmlformats.org/drawingml/2006/main" xmlns:r="http://schemas.openxmlformats.org/officeDocument/2006/relationships" xmlns:p="http://schemas.openxmlformats.org/presentationml/2006/main">
  <p:tag name="PLACEHOLDER" val="5"/>
</p:tagLst>
</file>

<file path=ppt/tags/tag50.xml><?xml version="1.0" encoding="utf-8"?>
<p:tagLst xmlns:a="http://schemas.openxmlformats.org/drawingml/2006/main" xmlns:r="http://schemas.openxmlformats.org/officeDocument/2006/relationships" xmlns:p="http://schemas.openxmlformats.org/presentationml/2006/main">
  <p:tag name="PLACEHOLDER" val="10"/>
</p:tagLst>
</file>

<file path=ppt/tags/tag51.xml><?xml version="1.0" encoding="utf-8"?>
<p:tagLst xmlns:a="http://schemas.openxmlformats.org/drawingml/2006/main" xmlns:r="http://schemas.openxmlformats.org/officeDocument/2006/relationships" xmlns:p="http://schemas.openxmlformats.org/presentationml/2006/main">
  <p:tag name="PLACEHOLDER" val="11"/>
</p:tagLst>
</file>

<file path=ppt/tags/tag52.xml><?xml version="1.0" encoding="utf-8"?>
<p:tagLst xmlns:a="http://schemas.openxmlformats.org/drawingml/2006/main" xmlns:r="http://schemas.openxmlformats.org/officeDocument/2006/relationships" xmlns:p="http://schemas.openxmlformats.org/presentationml/2006/main">
  <p:tag name="PLACEHOLDER" val="12"/>
</p:tagLst>
</file>

<file path=ppt/tags/tag53.xml><?xml version="1.0" encoding="utf-8"?>
<p:tagLst xmlns:a="http://schemas.openxmlformats.org/drawingml/2006/main" xmlns:r="http://schemas.openxmlformats.org/officeDocument/2006/relationships" xmlns:p="http://schemas.openxmlformats.org/presentationml/2006/main">
  <p:tag name="PLACEHOLDER" val="13"/>
</p:tagLst>
</file>

<file path=ppt/tags/tag54.xml><?xml version="1.0" encoding="utf-8"?>
<p:tagLst xmlns:a="http://schemas.openxmlformats.org/drawingml/2006/main" xmlns:r="http://schemas.openxmlformats.org/officeDocument/2006/relationships" xmlns:p="http://schemas.openxmlformats.org/presentationml/2006/main">
  <p:tag name="PLACEHOLDER" val="14"/>
</p:tagLst>
</file>

<file path=ppt/tags/tag55.xml><?xml version="1.0" encoding="utf-8"?>
<p:tagLst xmlns:a="http://schemas.openxmlformats.org/drawingml/2006/main" xmlns:r="http://schemas.openxmlformats.org/officeDocument/2006/relationships" xmlns:p="http://schemas.openxmlformats.org/presentationml/2006/main">
  <p:tag name="PLACEHOLDER" val="15"/>
</p:tagLst>
</file>

<file path=ppt/tags/tag56.xml><?xml version="1.0" encoding="utf-8"?>
<p:tagLst xmlns:a="http://schemas.openxmlformats.org/drawingml/2006/main" xmlns:r="http://schemas.openxmlformats.org/officeDocument/2006/relationships" xmlns:p="http://schemas.openxmlformats.org/presentationml/2006/main">
  <p:tag name="PLACEHOLDER" val="16"/>
</p:tagLst>
</file>

<file path=ppt/tags/tag57.xml><?xml version="1.0" encoding="utf-8"?>
<p:tagLst xmlns:a="http://schemas.openxmlformats.org/drawingml/2006/main" xmlns:r="http://schemas.openxmlformats.org/officeDocument/2006/relationships" xmlns:p="http://schemas.openxmlformats.org/presentationml/2006/main">
  <p:tag name="PLACEHOLDER" val="17"/>
</p:tagLst>
</file>

<file path=ppt/tags/tag58.xml><?xml version="1.0" encoding="utf-8"?>
<p:tagLst xmlns:a="http://schemas.openxmlformats.org/drawingml/2006/main" xmlns:r="http://schemas.openxmlformats.org/officeDocument/2006/relationships" xmlns:p="http://schemas.openxmlformats.org/presentationml/2006/main">
  <p:tag name="PLACEHOLDER" val="18"/>
</p:tagLst>
</file>

<file path=ppt/tags/tag59.xml><?xml version="1.0" encoding="utf-8"?>
<p:tagLst xmlns:a="http://schemas.openxmlformats.org/drawingml/2006/main" xmlns:r="http://schemas.openxmlformats.org/officeDocument/2006/relationships" xmlns:p="http://schemas.openxmlformats.org/presentationml/2006/main">
  <p:tag name="PLACEHOLDER" val="19"/>
</p:tagLst>
</file>

<file path=ppt/tags/tag6.xml><?xml version="1.0" encoding="utf-8"?>
<p:tagLst xmlns:a="http://schemas.openxmlformats.org/drawingml/2006/main" xmlns:r="http://schemas.openxmlformats.org/officeDocument/2006/relationships" xmlns:p="http://schemas.openxmlformats.org/presentationml/2006/main">
  <p:tag name="PLACEHOLDER" val="6"/>
</p:tagLst>
</file>

<file path=ppt/tags/tag60.xml><?xml version="1.0" encoding="utf-8"?>
<p:tagLst xmlns:a="http://schemas.openxmlformats.org/drawingml/2006/main" xmlns:r="http://schemas.openxmlformats.org/officeDocument/2006/relationships" xmlns:p="http://schemas.openxmlformats.org/presentationml/2006/main">
  <p:tag name="PLACEHOLDER" val="20"/>
</p:tagLst>
</file>

<file path=ppt/tags/tag61.xml><?xml version="1.0" encoding="utf-8"?>
<p:tagLst xmlns:a="http://schemas.openxmlformats.org/drawingml/2006/main" xmlns:r="http://schemas.openxmlformats.org/officeDocument/2006/relationships" xmlns:p="http://schemas.openxmlformats.org/presentationml/2006/main">
  <p:tag name="PLACEHOLDER" val="2"/>
</p:tagLst>
</file>

<file path=ppt/tags/tag62.xml><?xml version="1.0" encoding="utf-8"?>
<p:tagLst xmlns:a="http://schemas.openxmlformats.org/drawingml/2006/main" xmlns:r="http://schemas.openxmlformats.org/officeDocument/2006/relationships" xmlns:p="http://schemas.openxmlformats.org/presentationml/2006/main">
  <p:tag name="PLACEHOLDER" val="2"/>
</p:tagLst>
</file>

<file path=ppt/tags/tag63.xml><?xml version="1.0" encoding="utf-8"?>
<p:tagLst xmlns:a="http://schemas.openxmlformats.org/drawingml/2006/main" xmlns:r="http://schemas.openxmlformats.org/officeDocument/2006/relationships" xmlns:p="http://schemas.openxmlformats.org/presentationml/2006/main">
  <p:tag name="PLACEHOLDER" val="3"/>
</p:tagLst>
</file>

<file path=ppt/tags/tag64.xml><?xml version="1.0" encoding="utf-8"?>
<p:tagLst xmlns:a="http://schemas.openxmlformats.org/drawingml/2006/main" xmlns:r="http://schemas.openxmlformats.org/officeDocument/2006/relationships" xmlns:p="http://schemas.openxmlformats.org/presentationml/2006/main">
  <p:tag name="PLACEHOLDER" val="4"/>
</p:tagLst>
</file>

<file path=ppt/tags/tag65.xml><?xml version="1.0" encoding="utf-8"?>
<p:tagLst xmlns:a="http://schemas.openxmlformats.org/drawingml/2006/main" xmlns:r="http://schemas.openxmlformats.org/officeDocument/2006/relationships" xmlns:p="http://schemas.openxmlformats.org/presentationml/2006/main">
  <p:tag name="PLACEHOLDER" val="5"/>
</p:tagLst>
</file>

<file path=ppt/tags/tag66.xml><?xml version="1.0" encoding="utf-8"?>
<p:tagLst xmlns:a="http://schemas.openxmlformats.org/drawingml/2006/main" xmlns:r="http://schemas.openxmlformats.org/officeDocument/2006/relationships" xmlns:p="http://schemas.openxmlformats.org/presentationml/2006/main">
  <p:tag name="PLACEHOLDER" val="6"/>
</p:tagLst>
</file>

<file path=ppt/tags/tag67.xml><?xml version="1.0" encoding="utf-8"?>
<p:tagLst xmlns:a="http://schemas.openxmlformats.org/drawingml/2006/main" xmlns:r="http://schemas.openxmlformats.org/officeDocument/2006/relationships" xmlns:p="http://schemas.openxmlformats.org/presentationml/2006/main">
  <p:tag name="PLACEHOLDER" val="7"/>
</p:tagLst>
</file>

<file path=ppt/tags/tag68.xml><?xml version="1.0" encoding="utf-8"?>
<p:tagLst xmlns:a="http://schemas.openxmlformats.org/drawingml/2006/main" xmlns:r="http://schemas.openxmlformats.org/officeDocument/2006/relationships" xmlns:p="http://schemas.openxmlformats.org/presentationml/2006/main">
  <p:tag name="PLACEHOLDER" val="8"/>
</p:tagLst>
</file>

<file path=ppt/tags/tag69.xml><?xml version="1.0" encoding="utf-8"?>
<p:tagLst xmlns:a="http://schemas.openxmlformats.org/drawingml/2006/main" xmlns:r="http://schemas.openxmlformats.org/officeDocument/2006/relationships" xmlns:p="http://schemas.openxmlformats.org/presentationml/2006/main">
  <p:tag name="PLACEHOLDER" val="9"/>
</p:tagLst>
</file>

<file path=ppt/tags/tag7.xml><?xml version="1.0" encoding="utf-8"?>
<p:tagLst xmlns:a="http://schemas.openxmlformats.org/drawingml/2006/main" xmlns:r="http://schemas.openxmlformats.org/officeDocument/2006/relationships" xmlns:p="http://schemas.openxmlformats.org/presentationml/2006/main">
  <p:tag name="PLACEHOLDER" val="7"/>
</p:tagLst>
</file>

<file path=ppt/tags/tag70.xml><?xml version="1.0" encoding="utf-8"?>
<p:tagLst xmlns:a="http://schemas.openxmlformats.org/drawingml/2006/main" xmlns:r="http://schemas.openxmlformats.org/officeDocument/2006/relationships" xmlns:p="http://schemas.openxmlformats.org/presentationml/2006/main">
  <p:tag name="PLACEHOLDER" val="10"/>
</p:tagLst>
</file>

<file path=ppt/tags/tag71.xml><?xml version="1.0" encoding="utf-8"?>
<p:tagLst xmlns:a="http://schemas.openxmlformats.org/drawingml/2006/main" xmlns:r="http://schemas.openxmlformats.org/officeDocument/2006/relationships" xmlns:p="http://schemas.openxmlformats.org/presentationml/2006/main">
  <p:tag name="PLACEHOLDER" val="11"/>
</p:tagLst>
</file>

<file path=ppt/tags/tag72.xml><?xml version="1.0" encoding="utf-8"?>
<p:tagLst xmlns:a="http://schemas.openxmlformats.org/drawingml/2006/main" xmlns:r="http://schemas.openxmlformats.org/officeDocument/2006/relationships" xmlns:p="http://schemas.openxmlformats.org/presentationml/2006/main">
  <p:tag name="PLACEHOLDER" val="12"/>
</p:tagLst>
</file>

<file path=ppt/tags/tag73.xml><?xml version="1.0" encoding="utf-8"?>
<p:tagLst xmlns:a="http://schemas.openxmlformats.org/drawingml/2006/main" xmlns:r="http://schemas.openxmlformats.org/officeDocument/2006/relationships" xmlns:p="http://schemas.openxmlformats.org/presentationml/2006/main">
  <p:tag name="PLACEHOLDER" val="13"/>
</p:tagLst>
</file>

<file path=ppt/tags/tag74.xml><?xml version="1.0" encoding="utf-8"?>
<p:tagLst xmlns:a="http://schemas.openxmlformats.org/drawingml/2006/main" xmlns:r="http://schemas.openxmlformats.org/officeDocument/2006/relationships" xmlns:p="http://schemas.openxmlformats.org/presentationml/2006/main">
  <p:tag name="PLACEHOLDER" val="14"/>
</p:tagLst>
</file>

<file path=ppt/tags/tag75.xml><?xml version="1.0" encoding="utf-8"?>
<p:tagLst xmlns:a="http://schemas.openxmlformats.org/drawingml/2006/main" xmlns:r="http://schemas.openxmlformats.org/officeDocument/2006/relationships" xmlns:p="http://schemas.openxmlformats.org/presentationml/2006/main">
  <p:tag name="PLACEHOLDER" val="15"/>
</p:tagLst>
</file>

<file path=ppt/tags/tag76.xml><?xml version="1.0" encoding="utf-8"?>
<p:tagLst xmlns:a="http://schemas.openxmlformats.org/drawingml/2006/main" xmlns:r="http://schemas.openxmlformats.org/officeDocument/2006/relationships" xmlns:p="http://schemas.openxmlformats.org/presentationml/2006/main">
  <p:tag name="PLACEHOLDER" val="16"/>
</p:tagLst>
</file>

<file path=ppt/tags/tag77.xml><?xml version="1.0" encoding="utf-8"?>
<p:tagLst xmlns:a="http://schemas.openxmlformats.org/drawingml/2006/main" xmlns:r="http://schemas.openxmlformats.org/officeDocument/2006/relationships" xmlns:p="http://schemas.openxmlformats.org/presentationml/2006/main">
  <p:tag name="PLACEHOLDER" val="17"/>
</p:tagLst>
</file>

<file path=ppt/tags/tag78.xml><?xml version="1.0" encoding="utf-8"?>
<p:tagLst xmlns:a="http://schemas.openxmlformats.org/drawingml/2006/main" xmlns:r="http://schemas.openxmlformats.org/officeDocument/2006/relationships" xmlns:p="http://schemas.openxmlformats.org/presentationml/2006/main">
  <p:tag name="PLACEHOLDER" val="18"/>
</p:tagLst>
</file>

<file path=ppt/tags/tag79.xml><?xml version="1.0" encoding="utf-8"?>
<p:tagLst xmlns:a="http://schemas.openxmlformats.org/drawingml/2006/main" xmlns:r="http://schemas.openxmlformats.org/officeDocument/2006/relationships" xmlns:p="http://schemas.openxmlformats.org/presentationml/2006/main">
  <p:tag name="PLACEHOLDER" val="19"/>
</p:tagLst>
</file>

<file path=ppt/tags/tag8.xml><?xml version="1.0" encoding="utf-8"?>
<p:tagLst xmlns:a="http://schemas.openxmlformats.org/drawingml/2006/main" xmlns:r="http://schemas.openxmlformats.org/officeDocument/2006/relationships" xmlns:p="http://schemas.openxmlformats.org/presentationml/2006/main">
  <p:tag name="PLACEHOLDER" val="8"/>
</p:tagLst>
</file>

<file path=ppt/tags/tag80.xml><?xml version="1.0" encoding="utf-8"?>
<p:tagLst xmlns:a="http://schemas.openxmlformats.org/drawingml/2006/main" xmlns:r="http://schemas.openxmlformats.org/officeDocument/2006/relationships" xmlns:p="http://schemas.openxmlformats.org/presentationml/2006/main">
  <p:tag name="PLACEHOLDER" val="20"/>
</p:tagLst>
</file>

<file path=ppt/tags/tag81.xml><?xml version="1.0" encoding="utf-8"?>
<p:tagLst xmlns:a="http://schemas.openxmlformats.org/drawingml/2006/main" xmlns:r="http://schemas.openxmlformats.org/officeDocument/2006/relationships" xmlns:p="http://schemas.openxmlformats.org/presentationml/2006/main">
  <p:tag name="PLACEHOLDER" val="3"/>
</p:tagLst>
</file>

<file path=ppt/tags/tag82.xml><?xml version="1.0" encoding="utf-8"?>
<p:tagLst xmlns:a="http://schemas.openxmlformats.org/drawingml/2006/main" xmlns:r="http://schemas.openxmlformats.org/officeDocument/2006/relationships" xmlns:p="http://schemas.openxmlformats.org/presentationml/2006/main">
  <p:tag name="PLACEHOLDER" val="3"/>
</p:tagLst>
</file>

<file path=ppt/tags/tag83.xml><?xml version="1.0" encoding="utf-8"?>
<p:tagLst xmlns:a="http://schemas.openxmlformats.org/drawingml/2006/main" xmlns:r="http://schemas.openxmlformats.org/officeDocument/2006/relationships" xmlns:p="http://schemas.openxmlformats.org/presentationml/2006/main">
  <p:tag name="PLACEHOLDER" val="4"/>
</p:tagLst>
</file>

<file path=ppt/tags/tag84.xml><?xml version="1.0" encoding="utf-8"?>
<p:tagLst xmlns:a="http://schemas.openxmlformats.org/drawingml/2006/main" xmlns:r="http://schemas.openxmlformats.org/officeDocument/2006/relationships" xmlns:p="http://schemas.openxmlformats.org/presentationml/2006/main">
  <p:tag name="PLACEHOLDER" val="5"/>
</p:tagLst>
</file>

<file path=ppt/tags/tag85.xml><?xml version="1.0" encoding="utf-8"?>
<p:tagLst xmlns:a="http://schemas.openxmlformats.org/drawingml/2006/main" xmlns:r="http://schemas.openxmlformats.org/officeDocument/2006/relationships" xmlns:p="http://schemas.openxmlformats.org/presentationml/2006/main">
  <p:tag name="PLACEHOLDER" val="6"/>
</p:tagLst>
</file>

<file path=ppt/tags/tag86.xml><?xml version="1.0" encoding="utf-8"?>
<p:tagLst xmlns:a="http://schemas.openxmlformats.org/drawingml/2006/main" xmlns:r="http://schemas.openxmlformats.org/officeDocument/2006/relationships" xmlns:p="http://schemas.openxmlformats.org/presentationml/2006/main">
  <p:tag name="PLACEHOLDER" val="7"/>
</p:tagLst>
</file>

<file path=ppt/tags/tag87.xml><?xml version="1.0" encoding="utf-8"?>
<p:tagLst xmlns:a="http://schemas.openxmlformats.org/drawingml/2006/main" xmlns:r="http://schemas.openxmlformats.org/officeDocument/2006/relationships" xmlns:p="http://schemas.openxmlformats.org/presentationml/2006/main">
  <p:tag name="PLACEHOLDER" val="8"/>
</p:tagLst>
</file>

<file path=ppt/tags/tag88.xml><?xml version="1.0" encoding="utf-8"?>
<p:tagLst xmlns:a="http://schemas.openxmlformats.org/drawingml/2006/main" xmlns:r="http://schemas.openxmlformats.org/officeDocument/2006/relationships" xmlns:p="http://schemas.openxmlformats.org/presentationml/2006/main">
  <p:tag name="PLACEHOLDER" val="9"/>
</p:tagLst>
</file>

<file path=ppt/tags/tag89.xml><?xml version="1.0" encoding="utf-8"?>
<p:tagLst xmlns:a="http://schemas.openxmlformats.org/drawingml/2006/main" xmlns:r="http://schemas.openxmlformats.org/officeDocument/2006/relationships" xmlns:p="http://schemas.openxmlformats.org/presentationml/2006/main">
  <p:tag name="PLACEHOLDER" val="10"/>
</p:tagLst>
</file>

<file path=ppt/tags/tag9.xml><?xml version="1.0" encoding="utf-8"?>
<p:tagLst xmlns:a="http://schemas.openxmlformats.org/drawingml/2006/main" xmlns:r="http://schemas.openxmlformats.org/officeDocument/2006/relationships" xmlns:p="http://schemas.openxmlformats.org/presentationml/2006/main">
  <p:tag name="PLACEHOLDER" val="9"/>
</p:tagLst>
</file>

<file path=ppt/tags/tag90.xml><?xml version="1.0" encoding="utf-8"?>
<p:tagLst xmlns:a="http://schemas.openxmlformats.org/drawingml/2006/main" xmlns:r="http://schemas.openxmlformats.org/officeDocument/2006/relationships" xmlns:p="http://schemas.openxmlformats.org/presentationml/2006/main">
  <p:tag name="PLACEHOLDER" val="11"/>
</p:tagLst>
</file>

<file path=ppt/tags/tag91.xml><?xml version="1.0" encoding="utf-8"?>
<p:tagLst xmlns:a="http://schemas.openxmlformats.org/drawingml/2006/main" xmlns:r="http://schemas.openxmlformats.org/officeDocument/2006/relationships" xmlns:p="http://schemas.openxmlformats.org/presentationml/2006/main">
  <p:tag name="PLACEHOLDER" val="12"/>
</p:tagLst>
</file>

<file path=ppt/tags/tag92.xml><?xml version="1.0" encoding="utf-8"?>
<p:tagLst xmlns:a="http://schemas.openxmlformats.org/drawingml/2006/main" xmlns:r="http://schemas.openxmlformats.org/officeDocument/2006/relationships" xmlns:p="http://schemas.openxmlformats.org/presentationml/2006/main">
  <p:tag name="PLACEHOLDER" val="13"/>
</p:tagLst>
</file>

<file path=ppt/tags/tag93.xml><?xml version="1.0" encoding="utf-8"?>
<p:tagLst xmlns:a="http://schemas.openxmlformats.org/drawingml/2006/main" xmlns:r="http://schemas.openxmlformats.org/officeDocument/2006/relationships" xmlns:p="http://schemas.openxmlformats.org/presentationml/2006/main">
  <p:tag name="PLACEHOLDER" val="14"/>
</p:tagLst>
</file>

<file path=ppt/tags/tag94.xml><?xml version="1.0" encoding="utf-8"?>
<p:tagLst xmlns:a="http://schemas.openxmlformats.org/drawingml/2006/main" xmlns:r="http://schemas.openxmlformats.org/officeDocument/2006/relationships" xmlns:p="http://schemas.openxmlformats.org/presentationml/2006/main">
  <p:tag name="PLACEHOLDER" val="15"/>
</p:tagLst>
</file>

<file path=ppt/tags/tag95.xml><?xml version="1.0" encoding="utf-8"?>
<p:tagLst xmlns:a="http://schemas.openxmlformats.org/drawingml/2006/main" xmlns:r="http://schemas.openxmlformats.org/officeDocument/2006/relationships" xmlns:p="http://schemas.openxmlformats.org/presentationml/2006/main">
  <p:tag name="PLACEHOLDER" val="16"/>
</p:tagLst>
</file>

<file path=ppt/tags/tag96.xml><?xml version="1.0" encoding="utf-8"?>
<p:tagLst xmlns:a="http://schemas.openxmlformats.org/drawingml/2006/main" xmlns:r="http://schemas.openxmlformats.org/officeDocument/2006/relationships" xmlns:p="http://schemas.openxmlformats.org/presentationml/2006/main">
  <p:tag name="PLACEHOLDER" val="17"/>
</p:tagLst>
</file>

<file path=ppt/tags/tag97.xml><?xml version="1.0" encoding="utf-8"?>
<p:tagLst xmlns:a="http://schemas.openxmlformats.org/drawingml/2006/main" xmlns:r="http://schemas.openxmlformats.org/officeDocument/2006/relationships" xmlns:p="http://schemas.openxmlformats.org/presentationml/2006/main">
  <p:tag name="PLACEHOLDER" val="18"/>
</p:tagLst>
</file>

<file path=ppt/tags/tag98.xml><?xml version="1.0" encoding="utf-8"?>
<p:tagLst xmlns:a="http://schemas.openxmlformats.org/drawingml/2006/main" xmlns:r="http://schemas.openxmlformats.org/officeDocument/2006/relationships" xmlns:p="http://schemas.openxmlformats.org/presentationml/2006/main">
  <p:tag name="PLACEHOLDER" val="19"/>
</p:tagLst>
</file>

<file path=ppt/tags/tag99.xml><?xml version="1.0" encoding="utf-8"?>
<p:tagLst xmlns:a="http://schemas.openxmlformats.org/drawingml/2006/main" xmlns:r="http://schemas.openxmlformats.org/officeDocument/2006/relationships" xmlns:p="http://schemas.openxmlformats.org/presentationml/2006/main">
  <p:tag name="PLACEHOLDER" val="20"/>
</p:tagLst>
</file>

<file path=ppt/theme/theme1.xml><?xml version="1.0" encoding="utf-8"?>
<a:theme xmlns:a="http://schemas.openxmlformats.org/drawingml/2006/main" name="Template Printbook">
  <a:themeElements>
    <a:clrScheme name="RSM">
      <a:dk1>
        <a:srgbClr val="63666A"/>
      </a:dk1>
      <a:lt1>
        <a:srgbClr val="FFFFFF"/>
      </a:lt1>
      <a:dk2>
        <a:srgbClr val="3F9C35"/>
      </a:dk2>
      <a:lt2>
        <a:srgbClr val="888B8D"/>
      </a:lt2>
      <a:accent1>
        <a:srgbClr val="009CDE"/>
      </a:accent1>
      <a:accent2>
        <a:srgbClr val="3F9C35"/>
      </a:accent2>
      <a:accent3>
        <a:srgbClr val="888B8D"/>
      </a:accent3>
      <a:accent4>
        <a:srgbClr val="63666A"/>
      </a:accent4>
      <a:accent5>
        <a:srgbClr val="34A798"/>
      </a:accent5>
      <a:accent6>
        <a:srgbClr val="9F5CC0"/>
      </a:accent6>
      <a:hlink>
        <a:srgbClr val="66C3EB"/>
      </a:hlink>
      <a:folHlink>
        <a:srgbClr val="98D7F1"/>
      </a:folHlink>
    </a:clrScheme>
    <a:fontScheme name="RS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lIns="66118" tIns="66118" rIns="66118" bIns="66118" rtlCol="0" anchor="ctr">
        <a:noAutofit/>
      </a:bodyP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200" dirty="0" smtClean="0"/>
        </a:defPPr>
      </a:lstStyle>
    </a:txDef>
  </a:objectDefaults>
  <a:extraClrSchemeLst>
    <a:extraClrScheme>
      <a:clrScheme name="RSM">
        <a:dk1>
          <a:srgbClr val="63666A"/>
        </a:dk1>
        <a:lt1>
          <a:srgbClr val="FFFFFF"/>
        </a:lt1>
        <a:dk2>
          <a:srgbClr val="3F9C35"/>
        </a:dk2>
        <a:lt2>
          <a:srgbClr val="888B8D"/>
        </a:lt2>
        <a:accent1>
          <a:srgbClr val="009CDE"/>
        </a:accent1>
        <a:accent2>
          <a:srgbClr val="3F9C35"/>
        </a:accent2>
        <a:accent3>
          <a:srgbClr val="888B8D"/>
        </a:accent3>
        <a:accent4>
          <a:srgbClr val="63666A"/>
        </a:accent4>
        <a:accent5>
          <a:srgbClr val="34A798"/>
        </a:accent5>
        <a:accent6>
          <a:srgbClr val="9F5CC0"/>
        </a:accent6>
        <a:hlink>
          <a:srgbClr val="66C3EB"/>
        </a:hlink>
        <a:folHlink>
          <a:srgbClr val="98D7F1"/>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 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RSM Blue 60%">
      <a:srgbClr val="66C3EB"/>
    </a:custClr>
    <a:custClr name="RSM Green 60%">
      <a:srgbClr val="8BC385"/>
    </a:custClr>
    <a:custClr name="RSM Mid Grey 60%">
      <a:srgbClr val="B7B9BA"/>
    </a:custClr>
    <a:custClr name="RSM 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RSM Blue 40%">
      <a:srgbClr val="98D7F1"/>
    </a:custClr>
    <a:custClr name="RSM Green 40%">
      <a:srgbClr val="B2D7AE"/>
    </a:custClr>
    <a:custClr name="RSM Mid Grey 40%">
      <a:srgbClr val="CFD0D1"/>
    </a:custClr>
    <a:custClr name="RSM Dark Grey 40%">
      <a:srgbClr val="C0C1C3"/>
    </a:custClr>
    <a:custClr name="Teal 40%">
      <a:srgbClr val="ADDBD5"/>
    </a:custClr>
    <a:custClr name="Purple 40%">
      <a:srgbClr val="D8BDE5"/>
    </a:custClr>
    <a:custClr name="Yellow 40%">
      <a:srgbClr val="F9E0AD"/>
    </a:custClr>
    <a:custClr name="Red 40%">
      <a:srgbClr val="F498B4"/>
    </a:custClr>
    <a:custClr name="Olive 40%">
      <a:srgbClr val="D9DAC2"/>
    </a:custClr>
    <a:custClr name="Orange 40%">
      <a:srgbClr val="F5C8A6"/>
    </a:custClr>
    <a:custClr name="RSM Blue 20%">
      <a:srgbClr val="CCEBF8"/>
    </a:custClr>
    <a:custClr name="RSM Green 20%">
      <a:srgbClr val="D8EBD6"/>
    </a:custClr>
    <a:custClr name="RSM Mid Grey 20%">
      <a:srgbClr val="E7E7E8"/>
    </a:custClr>
    <a:custClr name="RSM 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 name="Black">
      <a:srgbClr val="000000"/>
    </a:custClr>
    <a:custClr name="White">
      <a:srgbClr val="FFFFFF"/>
    </a:custClr>
    <a:custClr name="Dark Grey (Body Text)">
      <a:srgbClr val="63666A"/>
    </a:custClr>
  </a:custClrLst>
  <a:extLst>
    <a:ext uri="{05A4C25C-085E-4340-85A3-A5531E510DB2}">
      <thm15:themeFamily xmlns:thm15="http://schemas.microsoft.com/office/thememl/2012/main" name="Widescreen presentation.potx" id="{83EE7607-D570-43A8-BFB6-360AD25F33D3}" vid="{1FC4E016-04A8-44BB-922D-B4C3AF65E0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 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RSM Blue 60%">
      <a:srgbClr val="66C3EB"/>
    </a:custClr>
    <a:custClr name="RSM Green 60%">
      <a:srgbClr val="8BC385"/>
    </a:custClr>
    <a:custClr name="RSM Mid Grey 60%">
      <a:srgbClr val="B7B9BA"/>
    </a:custClr>
    <a:custClr name="RSM 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RSM Blue 40%">
      <a:srgbClr val="98D7F1"/>
    </a:custClr>
    <a:custClr name="RSM Green 40%">
      <a:srgbClr val="B2D7AE"/>
    </a:custClr>
    <a:custClr name="RSM Mid Grey 40%">
      <a:srgbClr val="CFD0D1"/>
    </a:custClr>
    <a:custClr name="RSM Dark Grey 40%">
      <a:srgbClr val="C0C1C3"/>
    </a:custClr>
    <a:custClr name="Teal 40%">
      <a:srgbClr val="ADDBD5"/>
    </a:custClr>
    <a:custClr name="Purple 40%">
      <a:srgbClr val="D8BDE5"/>
    </a:custClr>
    <a:custClr name="Yellow 40%">
      <a:srgbClr val="F9E0AD"/>
    </a:custClr>
    <a:custClr name="Red 40%">
      <a:srgbClr val="F498B4"/>
    </a:custClr>
    <a:custClr name="Olive 40%">
      <a:srgbClr val="D9DAC2"/>
    </a:custClr>
    <a:custClr name="Orange 40%">
      <a:srgbClr val="F5C8A6"/>
    </a:custClr>
    <a:custClr name="RSM Blue 20%">
      <a:srgbClr val="CCEBF8"/>
    </a:custClr>
    <a:custClr name="RSM Green 20%">
      <a:srgbClr val="D8EBD6"/>
    </a:custClr>
    <a:custClr name="RSM Mid Grey 20%">
      <a:srgbClr val="E7E7E8"/>
    </a:custClr>
    <a:custClr name="RSM 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 name="Black">
      <a:srgbClr val="000000"/>
    </a:custClr>
    <a:custClr name="White">
      <a:srgbClr val="FFFFFF"/>
    </a:custClr>
    <a:custClr name="Dark Grey (Body Text)">
      <a:srgbClr val="63666A"/>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custClrLst>
    <a:custClr name="RSM Blue">
      <a:srgbClr val="009CDE"/>
    </a:custClr>
    <a:custClr name="RSM Green">
      <a:srgbClr val="3F9C35"/>
    </a:custClr>
    <a:custClr name="RSM Mid Grey">
      <a:srgbClr val="888B8D"/>
    </a:custClr>
    <a:custClr name="RSM Dark Grey">
      <a:srgbClr val="63666A"/>
    </a:custClr>
    <a:custClr name="Teal">
      <a:srgbClr val="34A798"/>
    </a:custClr>
    <a:custClr name="Purple">
      <a:srgbClr val="9F5CC0"/>
    </a:custClr>
    <a:custClr name="Yellow">
      <a:srgbClr val="F1B434"/>
    </a:custClr>
    <a:custClr name="Red">
      <a:srgbClr val="E40046"/>
    </a:custClr>
    <a:custClr name="Olive">
      <a:srgbClr val="A2A569"/>
    </a:custClr>
    <a:custClr name="Orange">
      <a:srgbClr val="E87722"/>
    </a:custClr>
    <a:custClr name="Blue 80%">
      <a:srgbClr val="33AFE4"/>
    </a:custClr>
    <a:custClr name="Green 80%">
      <a:srgbClr val="6CAF5D"/>
    </a:custClr>
    <a:custClr name="Mid Grey 80%">
      <a:srgbClr val="9FA2A3"/>
    </a:custClr>
    <a:custClr name="Dark Grey 80%">
      <a:srgbClr val="828487"/>
    </a:custClr>
    <a:custClr name="Teal 80%">
      <a:srgbClr val="5CB8AC"/>
    </a:custClr>
    <a:custClr name="Purple 80%">
      <a:srgbClr val="B27CCC"/>
    </a:custClr>
    <a:custClr name="Yellow 80%">
      <a:srgbClr val="F3C35C"/>
    </a:custClr>
    <a:custClr name="Red 80%">
      <a:srgbClr val="E9336B"/>
    </a:custClr>
    <a:custClr name="Olive 80%">
      <a:srgbClr val="B4B787"/>
    </a:custClr>
    <a:custClr name="Orange 80%">
      <a:srgbClr val="EC924E"/>
    </a:custClr>
    <a:custClr name="RSM Blue 60%">
      <a:srgbClr val="66C3EB"/>
    </a:custClr>
    <a:custClr name="RSM Green 60%">
      <a:srgbClr val="8BC385"/>
    </a:custClr>
    <a:custClr name="RSM Mid Grey 60%">
      <a:srgbClr val="B7B9BA"/>
    </a:custClr>
    <a:custClr name="RSM Dark Grey 60%">
      <a:srgbClr val="A1A3A5"/>
    </a:custClr>
    <a:custClr name="Teal 60%">
      <a:srgbClr val="85CAC1"/>
    </a:custClr>
    <a:custClr name="Purple 60%">
      <a:srgbClr val="C59DD9"/>
    </a:custClr>
    <a:custClr name="Yellow 60%">
      <a:srgbClr val="F6D285"/>
    </a:custClr>
    <a:custClr name="Red 60%">
      <a:srgbClr val="EE6690"/>
    </a:custClr>
    <a:custClr name="Olive 60%">
      <a:srgbClr val="C7C9A5"/>
    </a:custClr>
    <a:custClr name="Orange 60%">
      <a:srgbClr val="F1AD7A"/>
    </a:custClr>
    <a:custClr name="RSM Blue 40%">
      <a:srgbClr val="98D7F1"/>
    </a:custClr>
    <a:custClr name="RSM Green 40%">
      <a:srgbClr val="B2D7AE"/>
    </a:custClr>
    <a:custClr name="RSM Mid Grey 40%">
      <a:srgbClr val="CFD0D1"/>
    </a:custClr>
    <a:custClr name="RSM Dark Grey 40%">
      <a:srgbClr val="C0C1C3"/>
    </a:custClr>
    <a:custClr name="Teal 40%">
      <a:srgbClr val="ADDBD5"/>
    </a:custClr>
    <a:custClr name="Purple 40%">
      <a:srgbClr val="D8BDE5"/>
    </a:custClr>
    <a:custClr name="Yellow 40%">
      <a:srgbClr val="F9E0AD"/>
    </a:custClr>
    <a:custClr name="Red 40%">
      <a:srgbClr val="F498B4"/>
    </a:custClr>
    <a:custClr name="Olive 40%">
      <a:srgbClr val="D9DAC2"/>
    </a:custClr>
    <a:custClr name="Orange 40%">
      <a:srgbClr val="F5C8A6"/>
    </a:custClr>
    <a:custClr name="RSM Blue 20%">
      <a:srgbClr val="CCEBF8"/>
    </a:custClr>
    <a:custClr name="RSM Green 20%">
      <a:srgbClr val="D8EBD6"/>
    </a:custClr>
    <a:custClr name="RSM Mid Grey 20%">
      <a:srgbClr val="E7E7E8"/>
    </a:custClr>
    <a:custClr name="RSM Dark Grey 20%">
      <a:srgbClr val="DFE0E1"/>
    </a:custClr>
    <a:custClr name="Teal 20%">
      <a:srgbClr val="D6EDEA"/>
    </a:custClr>
    <a:custClr name="Purple 20%">
      <a:srgbClr val="EBDEF2"/>
    </a:custClr>
    <a:custClr name="Yellow 20%">
      <a:srgbClr val="FCF0D6"/>
    </a:custClr>
    <a:custClr name="Red 20%">
      <a:srgbClr val="F9CCDA"/>
    </a:custClr>
    <a:custClr name="Olive 20%">
      <a:srgbClr val="ECEDE1"/>
    </a:custClr>
    <a:custClr name="Orange 20%">
      <a:srgbClr val="FAE3D2"/>
    </a:custClr>
    <a:custClr name="Black">
      <a:srgbClr val="000000"/>
    </a:custClr>
    <a:custClr name="White">
      <a:srgbClr val="FFFFFF"/>
    </a:custClr>
    <a:custClr name="Dark Grey (Body Text)">
      <a:srgbClr val="63666A"/>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92026B69173746A1FC0EA432F80BA0" ma:contentTypeVersion="2" ma:contentTypeDescription="Create a new document." ma:contentTypeScope="" ma:versionID="189ccfa943ba65ed4a8d8c8599b49a63">
  <xsd:schema xmlns:xsd="http://www.w3.org/2001/XMLSchema" xmlns:xs="http://www.w3.org/2001/XMLSchema" xmlns:p="http://schemas.microsoft.com/office/2006/metadata/properties" xmlns:ns2="85ac1701-89bf-4a11-87c1-7e78a434bd76" targetNamespace="http://schemas.microsoft.com/office/2006/metadata/properties" ma:root="true" ma:fieldsID="a7c28de9e2af3be7d06ec268fa9d2331" ns2:_="">
    <xsd:import namespace="85ac1701-89bf-4a11-87c1-7e78a434bd7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c1701-89bf-4a11-87c1-7e78a434bd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F58B5A-21DF-4A42-9A54-2D7969049AD6}">
  <ds:schemaRefs>
    <ds:schemaRef ds:uri="http://schemas.microsoft.com/office/2006/metadata/customXsn"/>
  </ds:schemaRefs>
</ds:datastoreItem>
</file>

<file path=customXml/itemProps2.xml><?xml version="1.0" encoding="utf-8"?>
<ds:datastoreItem xmlns:ds="http://schemas.openxmlformats.org/officeDocument/2006/customXml" ds:itemID="{468D7FD9-9CCB-46FC-B476-0B3AFDA2E882}">
  <ds:schemaRefs>
    <ds:schemaRef ds:uri="http://schemas.microsoft.com/sharepoint/v3/contenttype/forms"/>
  </ds:schemaRefs>
</ds:datastoreItem>
</file>

<file path=customXml/itemProps3.xml><?xml version="1.0" encoding="utf-8"?>
<ds:datastoreItem xmlns:ds="http://schemas.openxmlformats.org/officeDocument/2006/customXml" ds:itemID="{477DB49F-DCAD-4B70-A9E1-06BE5C4003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ac1701-89bf-4a11-87c1-7e78a434bd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614644E-B25F-4647-978A-CC5CEDD2F922}">
  <ds:schemaRefs>
    <ds:schemaRef ds:uri="http://schemas.openxmlformats.org/package/2006/metadata/core-properties"/>
    <ds:schemaRef ds:uri="85ac1701-89bf-4a11-87c1-7e78a434bd76"/>
    <ds:schemaRef ds:uri="http://schemas.microsoft.com/office/2006/documentManagement/types"/>
    <ds:schemaRef ds:uri="http://schemas.microsoft.com/office/2006/metadata/properties"/>
    <ds:schemaRef ds:uri="http://purl.org/dc/terms/"/>
    <ds:schemaRef ds:uri="http://www.w3.org/XML/1998/namespace"/>
    <ds:schemaRef ds:uri="http://schemas.microsoft.com/office/infopath/2007/PartnerControl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tmp90D3</Template>
  <TotalTime>646</TotalTime>
  <Words>1011</Words>
  <Application>Microsoft Office PowerPoint</Application>
  <PresentationFormat>On-screen Show (16:9)</PresentationFormat>
  <Paragraphs>157</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Wingdings</vt:lpstr>
      <vt:lpstr>Wingdings 3</vt:lpstr>
      <vt:lpstr>Template Printbook</vt:lpstr>
      <vt:lpstr>Crimes ‘n Keyboards</vt:lpstr>
      <vt:lpstr>In the next 60 minutes – we will examine</vt:lpstr>
      <vt:lpstr>Current trends in cyber crime</vt:lpstr>
      <vt:lpstr>Defining cyber security</vt:lpstr>
      <vt:lpstr>PowerPoint Presentation</vt:lpstr>
      <vt:lpstr>PowerPoint Presentation</vt:lpstr>
      <vt:lpstr>Reported cyber breaches, 2017</vt:lpstr>
      <vt:lpstr>Actor motives in breaches</vt:lpstr>
      <vt:lpstr>Top External Actor varieties in breaches</vt:lpstr>
      <vt:lpstr>Who is conducting these attacks?</vt:lpstr>
      <vt:lpstr>Ransomware campaign as an academic experience</vt:lpstr>
      <vt:lpstr>Scaled business model, motivated by $</vt:lpstr>
      <vt:lpstr>Ransomware campaign as an academic experience</vt:lpstr>
      <vt:lpstr>What’s the Return on Investment?</vt:lpstr>
      <vt:lpstr>PowerPoint Presentation</vt:lpstr>
      <vt:lpstr>Cyber Kill Chain – the methodology of compromise</vt:lpstr>
      <vt:lpstr>Reconnaissance is key </vt:lpstr>
      <vt:lpstr>Hacking RSM</vt:lpstr>
      <vt:lpstr>PowerPoint Presentation</vt:lpstr>
      <vt:lpstr>Identifying the means and the target</vt:lpstr>
      <vt:lpstr>Digital Footprint Risk Assurance</vt:lpstr>
      <vt:lpstr>Turing test, your social media scraped &amp; trolled </vt:lpstr>
      <vt:lpstr>PowerPoint Presentation</vt:lpstr>
      <vt:lpstr>Identifying twitter troll bots = https://botsentinel.com/</vt:lpstr>
      <vt:lpstr>The take-aways:</vt:lpstr>
      <vt:lpstr>PowerPoint Presentation</vt:lpstr>
    </vt:vector>
  </TitlesOfParts>
  <Company>RSM UK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Crimes on Keyboards</dc:title>
  <dc:creator>Lewendon Graham</dc:creator>
  <cp:lastModifiedBy>Lewendon Graham</cp:lastModifiedBy>
  <cp:revision>37</cp:revision>
  <dcterms:created xsi:type="dcterms:W3CDTF">2018-04-15T15:56:09Z</dcterms:created>
  <dcterms:modified xsi:type="dcterms:W3CDTF">2018-07-31T08:24:06Z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0x010100CE92026B69173746A1FC0EA432F80BA0</vt:lpwstr>
  </property>
</Properties>
</file>